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 id="2147483696" r:id="rId3"/>
  </p:sldMasterIdLst>
  <p:notesMasterIdLst>
    <p:notesMasterId r:id="rId54"/>
  </p:notesMasterIdLst>
  <p:handoutMasterIdLst>
    <p:handoutMasterId r:id="rId55"/>
  </p:handoutMasterIdLst>
  <p:sldIdLst>
    <p:sldId id="2147472722" r:id="rId4"/>
    <p:sldId id="2147472729" r:id="rId5"/>
    <p:sldId id="2147472723" r:id="rId6"/>
    <p:sldId id="2147472720" r:id="rId7"/>
    <p:sldId id="2147472728" r:id="rId8"/>
    <p:sldId id="2147472725" r:id="rId9"/>
    <p:sldId id="2147472726" r:id="rId10"/>
    <p:sldId id="2147472727" r:id="rId11"/>
    <p:sldId id="2147472747" r:id="rId12"/>
    <p:sldId id="2147472730" r:id="rId13"/>
    <p:sldId id="2147472737" r:id="rId14"/>
    <p:sldId id="264" r:id="rId15"/>
    <p:sldId id="265" r:id="rId16"/>
    <p:sldId id="270" r:id="rId17"/>
    <p:sldId id="268" r:id="rId18"/>
    <p:sldId id="272" r:id="rId19"/>
    <p:sldId id="274" r:id="rId20"/>
    <p:sldId id="276" r:id="rId21"/>
    <p:sldId id="277" r:id="rId22"/>
    <p:sldId id="279" r:id="rId23"/>
    <p:sldId id="280" r:id="rId24"/>
    <p:sldId id="283" r:id="rId25"/>
    <p:sldId id="286" r:id="rId26"/>
    <p:sldId id="259" r:id="rId27"/>
    <p:sldId id="275" r:id="rId28"/>
    <p:sldId id="261" r:id="rId29"/>
    <p:sldId id="281" r:id="rId30"/>
    <p:sldId id="2147472743" r:id="rId31"/>
    <p:sldId id="2147472746" r:id="rId32"/>
    <p:sldId id="288" r:id="rId33"/>
    <p:sldId id="2147472742" r:id="rId34"/>
    <p:sldId id="2147472744" r:id="rId35"/>
    <p:sldId id="287" r:id="rId36"/>
    <p:sldId id="2147472739" r:id="rId37"/>
    <p:sldId id="267" r:id="rId38"/>
    <p:sldId id="2147472731" r:id="rId39"/>
    <p:sldId id="262" r:id="rId40"/>
    <p:sldId id="289" r:id="rId41"/>
    <p:sldId id="278" r:id="rId42"/>
    <p:sldId id="269" r:id="rId43"/>
    <p:sldId id="2147472738" r:id="rId44"/>
    <p:sldId id="258" r:id="rId45"/>
    <p:sldId id="263" r:id="rId46"/>
    <p:sldId id="2147472745" r:id="rId47"/>
    <p:sldId id="2147472736" r:id="rId48"/>
    <p:sldId id="2147472733" r:id="rId49"/>
    <p:sldId id="2147472734" r:id="rId50"/>
    <p:sldId id="2147472732" r:id="rId51"/>
    <p:sldId id="2147472717" r:id="rId52"/>
    <p:sldId id="2147472721" r:id="rId53"/>
  </p:sldIdLst>
  <p:sldSz cx="12192000" cy="6858000"/>
  <p:notesSz cx="10233025" cy="71024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8DE"/>
    <a:srgbClr val="95B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94660"/>
  </p:normalViewPr>
  <p:slideViewPr>
    <p:cSldViewPr snapToGrid="0">
      <p:cViewPr varScale="1">
        <p:scale>
          <a:sx n="109" d="100"/>
          <a:sy n="109"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63"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ji Ooshima" userId="218e4b67357e16b8" providerId="LiveId" clId="{FB136B27-21FE-4BDD-A859-3BBFC6BD0AAD}"/>
    <pc:docChg chg="custSel addSld delSld modSld sldOrd">
      <pc:chgData name="Eiji Ooshima" userId="218e4b67357e16b8" providerId="LiveId" clId="{FB136B27-21FE-4BDD-A859-3BBFC6BD0AAD}" dt="2024-06-27T04:26:59.805" v="3882" actId="20577"/>
      <pc:docMkLst>
        <pc:docMk/>
      </pc:docMkLst>
      <pc:sldChg chg="add">
        <pc:chgData name="Eiji Ooshima" userId="218e4b67357e16b8" providerId="LiveId" clId="{FB136B27-21FE-4BDD-A859-3BBFC6BD0AAD}" dt="2024-06-27T03:39:53.001" v="1720"/>
        <pc:sldMkLst>
          <pc:docMk/>
          <pc:sldMk cId="1340094930" sldId="258"/>
        </pc:sldMkLst>
      </pc:sldChg>
      <pc:sldChg chg="modSp del mod">
        <pc:chgData name="Eiji Ooshima" userId="218e4b67357e16b8" providerId="LiveId" clId="{FB136B27-21FE-4BDD-A859-3BBFC6BD0AAD}" dt="2024-06-27T03:39:20.372" v="1719" actId="2696"/>
        <pc:sldMkLst>
          <pc:docMk/>
          <pc:sldMk cId="3212956183" sldId="258"/>
        </pc:sldMkLst>
        <pc:spChg chg="mod">
          <ac:chgData name="Eiji Ooshima" userId="218e4b67357e16b8" providerId="LiveId" clId="{FB136B27-21FE-4BDD-A859-3BBFC6BD0AAD}" dt="2024-06-27T03:38:44.084" v="1716" actId="255"/>
          <ac:spMkLst>
            <pc:docMk/>
            <pc:sldMk cId="3212956183" sldId="258"/>
            <ac:spMk id="4" creationId="{78BC3095-FE5A-C59B-32BA-F3571CD96A6B}"/>
          </ac:spMkLst>
        </pc:spChg>
      </pc:sldChg>
      <pc:sldChg chg="modSp mod">
        <pc:chgData name="Eiji Ooshima" userId="218e4b67357e16b8" providerId="LiveId" clId="{FB136B27-21FE-4BDD-A859-3BBFC6BD0AAD}" dt="2024-06-27T03:28:58.402" v="1530" actId="255"/>
        <pc:sldMkLst>
          <pc:docMk/>
          <pc:sldMk cId="828846243" sldId="259"/>
        </pc:sldMkLst>
        <pc:spChg chg="mod">
          <ac:chgData name="Eiji Ooshima" userId="218e4b67357e16b8" providerId="LiveId" clId="{FB136B27-21FE-4BDD-A859-3BBFC6BD0AAD}" dt="2024-06-27T03:28:58.402" v="1530" actId="255"/>
          <ac:spMkLst>
            <pc:docMk/>
            <pc:sldMk cId="828846243" sldId="259"/>
            <ac:spMk id="4" creationId="{78BC3095-FE5A-C59B-32BA-F3571CD96A6B}"/>
          </ac:spMkLst>
        </pc:spChg>
      </pc:sldChg>
      <pc:sldChg chg="modSp del mod">
        <pc:chgData name="Eiji Ooshima" userId="218e4b67357e16b8" providerId="LiveId" clId="{FB136B27-21FE-4BDD-A859-3BBFC6BD0AAD}" dt="2024-06-27T03:41:58.677" v="1729" actId="2696"/>
        <pc:sldMkLst>
          <pc:docMk/>
          <pc:sldMk cId="119791555" sldId="261"/>
        </pc:sldMkLst>
        <pc:spChg chg="mod">
          <ac:chgData name="Eiji Ooshima" userId="218e4b67357e16b8" providerId="LiveId" clId="{FB136B27-21FE-4BDD-A859-3BBFC6BD0AAD}" dt="2024-06-27T03:41:43.705" v="1728" actId="255"/>
          <ac:spMkLst>
            <pc:docMk/>
            <pc:sldMk cId="119791555" sldId="261"/>
            <ac:spMk id="4" creationId="{78BC3095-FE5A-C59B-32BA-F3571CD96A6B}"/>
          </ac:spMkLst>
        </pc:spChg>
      </pc:sldChg>
      <pc:sldChg chg="add">
        <pc:chgData name="Eiji Ooshima" userId="218e4b67357e16b8" providerId="LiveId" clId="{FB136B27-21FE-4BDD-A859-3BBFC6BD0AAD}" dt="2024-06-27T03:42:11.279" v="1730"/>
        <pc:sldMkLst>
          <pc:docMk/>
          <pc:sldMk cId="3269993970" sldId="261"/>
        </pc:sldMkLst>
      </pc:sldChg>
      <pc:sldChg chg="modSp mod">
        <pc:chgData name="Eiji Ooshima" userId="218e4b67357e16b8" providerId="LiveId" clId="{FB136B27-21FE-4BDD-A859-3BBFC6BD0AAD}" dt="2024-06-27T03:34:27.288" v="1667" actId="20577"/>
        <pc:sldMkLst>
          <pc:docMk/>
          <pc:sldMk cId="2556156031" sldId="262"/>
        </pc:sldMkLst>
        <pc:spChg chg="mod">
          <ac:chgData name="Eiji Ooshima" userId="218e4b67357e16b8" providerId="LiveId" clId="{FB136B27-21FE-4BDD-A859-3BBFC6BD0AAD}" dt="2024-06-27T03:34:27.288" v="1667" actId="20577"/>
          <ac:spMkLst>
            <pc:docMk/>
            <pc:sldMk cId="2556156031" sldId="262"/>
            <ac:spMk id="4" creationId="{78BC3095-FE5A-C59B-32BA-F3571CD96A6B}"/>
          </ac:spMkLst>
        </pc:spChg>
      </pc:sldChg>
      <pc:sldChg chg="modSp mod">
        <pc:chgData name="Eiji Ooshima" userId="218e4b67357e16b8" providerId="LiveId" clId="{FB136B27-21FE-4BDD-A859-3BBFC6BD0AAD}" dt="2024-06-27T03:37:02.785" v="1707" actId="255"/>
        <pc:sldMkLst>
          <pc:docMk/>
          <pc:sldMk cId="2021931970" sldId="263"/>
        </pc:sldMkLst>
        <pc:spChg chg="mod">
          <ac:chgData name="Eiji Ooshima" userId="218e4b67357e16b8" providerId="LiveId" clId="{FB136B27-21FE-4BDD-A859-3BBFC6BD0AAD}" dt="2024-06-27T03:37:02.785" v="1707" actId="255"/>
          <ac:spMkLst>
            <pc:docMk/>
            <pc:sldMk cId="2021931970" sldId="263"/>
            <ac:spMk id="4" creationId="{78BC3095-FE5A-C59B-32BA-F3571CD96A6B}"/>
          </ac:spMkLst>
        </pc:spChg>
      </pc:sldChg>
      <pc:sldChg chg="addSp modSp mod">
        <pc:chgData name="Eiji Ooshima" userId="218e4b67357e16b8" providerId="LiveId" clId="{FB136B27-21FE-4BDD-A859-3BBFC6BD0AAD}" dt="2024-06-27T03:25:04.455" v="1493" actId="255"/>
        <pc:sldMkLst>
          <pc:docMk/>
          <pc:sldMk cId="1247381199" sldId="264"/>
        </pc:sldMkLst>
        <pc:spChg chg="add mod">
          <ac:chgData name="Eiji Ooshima" userId="218e4b67357e16b8" providerId="LiveId" clId="{FB136B27-21FE-4BDD-A859-3BBFC6BD0AAD}" dt="2024-06-27T03:24:51.353" v="1478"/>
          <ac:spMkLst>
            <pc:docMk/>
            <pc:sldMk cId="1247381199" sldId="264"/>
            <ac:spMk id="3" creationId="{277E0650-0E95-446D-0098-3F6FD0DBC40B}"/>
          </ac:spMkLst>
        </pc:spChg>
        <pc:spChg chg="mod">
          <ac:chgData name="Eiji Ooshima" userId="218e4b67357e16b8" providerId="LiveId" clId="{FB136B27-21FE-4BDD-A859-3BBFC6BD0AAD}" dt="2024-06-27T03:25:04.455" v="1493" actId="255"/>
          <ac:spMkLst>
            <pc:docMk/>
            <pc:sldMk cId="1247381199" sldId="264"/>
            <ac:spMk id="4" creationId="{78BC3095-FE5A-C59B-32BA-F3571CD96A6B}"/>
          </ac:spMkLst>
        </pc:spChg>
      </pc:sldChg>
      <pc:sldChg chg="modSp mod">
        <pc:chgData name="Eiji Ooshima" userId="218e4b67357e16b8" providerId="LiveId" clId="{FB136B27-21FE-4BDD-A859-3BBFC6BD0AAD}" dt="2024-06-27T03:25:35.885" v="1497" actId="255"/>
        <pc:sldMkLst>
          <pc:docMk/>
          <pc:sldMk cId="627240173" sldId="265"/>
        </pc:sldMkLst>
        <pc:spChg chg="mod">
          <ac:chgData name="Eiji Ooshima" userId="218e4b67357e16b8" providerId="LiveId" clId="{FB136B27-21FE-4BDD-A859-3BBFC6BD0AAD}" dt="2024-06-27T03:25:35.885" v="1497" actId="255"/>
          <ac:spMkLst>
            <pc:docMk/>
            <pc:sldMk cId="627240173" sldId="265"/>
            <ac:spMk id="4" creationId="{78BC3095-FE5A-C59B-32BA-F3571CD96A6B}"/>
          </ac:spMkLst>
        </pc:spChg>
      </pc:sldChg>
      <pc:sldChg chg="modSp mod ord">
        <pc:chgData name="Eiji Ooshima" userId="218e4b67357e16b8" providerId="LiveId" clId="{FB136B27-21FE-4BDD-A859-3BBFC6BD0AAD}" dt="2024-06-27T03:31:52.978" v="1554" actId="255"/>
        <pc:sldMkLst>
          <pc:docMk/>
          <pc:sldMk cId="3076506215" sldId="267"/>
        </pc:sldMkLst>
        <pc:spChg chg="mod">
          <ac:chgData name="Eiji Ooshima" userId="218e4b67357e16b8" providerId="LiveId" clId="{FB136B27-21FE-4BDD-A859-3BBFC6BD0AAD}" dt="2024-06-27T03:31:52.978" v="1554" actId="255"/>
          <ac:spMkLst>
            <pc:docMk/>
            <pc:sldMk cId="3076506215" sldId="267"/>
            <ac:spMk id="4" creationId="{78BC3095-FE5A-C59B-32BA-F3571CD96A6B}"/>
          </ac:spMkLst>
        </pc:spChg>
      </pc:sldChg>
      <pc:sldChg chg="modSp mod">
        <pc:chgData name="Eiji Ooshima" userId="218e4b67357e16b8" providerId="LiveId" clId="{FB136B27-21FE-4BDD-A859-3BBFC6BD0AAD}" dt="2024-06-27T03:26:01.676" v="1501" actId="255"/>
        <pc:sldMkLst>
          <pc:docMk/>
          <pc:sldMk cId="4257002535" sldId="268"/>
        </pc:sldMkLst>
        <pc:spChg chg="mod">
          <ac:chgData name="Eiji Ooshima" userId="218e4b67357e16b8" providerId="LiveId" clId="{FB136B27-21FE-4BDD-A859-3BBFC6BD0AAD}" dt="2024-06-27T03:26:01.676" v="1501" actId="255"/>
          <ac:spMkLst>
            <pc:docMk/>
            <pc:sldMk cId="4257002535" sldId="268"/>
            <ac:spMk id="4" creationId="{78BC3095-FE5A-C59B-32BA-F3571CD96A6B}"/>
          </ac:spMkLst>
        </pc:spChg>
      </pc:sldChg>
      <pc:sldChg chg="modSp mod">
        <pc:chgData name="Eiji Ooshima" userId="218e4b67357e16b8" providerId="LiveId" clId="{FB136B27-21FE-4BDD-A859-3BBFC6BD0AAD}" dt="2024-06-27T03:36:16.857" v="1705" actId="20577"/>
        <pc:sldMkLst>
          <pc:docMk/>
          <pc:sldMk cId="316499234" sldId="269"/>
        </pc:sldMkLst>
        <pc:spChg chg="mod">
          <ac:chgData name="Eiji Ooshima" userId="218e4b67357e16b8" providerId="LiveId" clId="{FB136B27-21FE-4BDD-A859-3BBFC6BD0AAD}" dt="2024-06-27T03:36:16.857" v="1705" actId="20577"/>
          <ac:spMkLst>
            <pc:docMk/>
            <pc:sldMk cId="316499234" sldId="269"/>
            <ac:spMk id="4" creationId="{78BC3095-FE5A-C59B-32BA-F3571CD96A6B}"/>
          </ac:spMkLst>
        </pc:spChg>
      </pc:sldChg>
      <pc:sldChg chg="modSp mod">
        <pc:chgData name="Eiji Ooshima" userId="218e4b67357e16b8" providerId="LiveId" clId="{FB136B27-21FE-4BDD-A859-3BBFC6BD0AAD}" dt="2024-06-27T03:25:51.286" v="1499" actId="255"/>
        <pc:sldMkLst>
          <pc:docMk/>
          <pc:sldMk cId="1216849362" sldId="270"/>
        </pc:sldMkLst>
        <pc:spChg chg="mod">
          <ac:chgData name="Eiji Ooshima" userId="218e4b67357e16b8" providerId="LiveId" clId="{FB136B27-21FE-4BDD-A859-3BBFC6BD0AAD}" dt="2024-06-27T03:25:51.286" v="1499" actId="255"/>
          <ac:spMkLst>
            <pc:docMk/>
            <pc:sldMk cId="1216849362" sldId="270"/>
            <ac:spMk id="4" creationId="{78BC3095-FE5A-C59B-32BA-F3571CD96A6B}"/>
          </ac:spMkLst>
        </pc:spChg>
      </pc:sldChg>
      <pc:sldChg chg="modSp mod">
        <pc:chgData name="Eiji Ooshima" userId="218e4b67357e16b8" providerId="LiveId" clId="{FB136B27-21FE-4BDD-A859-3BBFC6BD0AAD}" dt="2024-06-27T03:26:14.547" v="1503" actId="255"/>
        <pc:sldMkLst>
          <pc:docMk/>
          <pc:sldMk cId="1954575789" sldId="272"/>
        </pc:sldMkLst>
        <pc:spChg chg="mod">
          <ac:chgData name="Eiji Ooshima" userId="218e4b67357e16b8" providerId="LiveId" clId="{FB136B27-21FE-4BDD-A859-3BBFC6BD0AAD}" dt="2024-06-27T03:26:14.547" v="1503" actId="255"/>
          <ac:spMkLst>
            <pc:docMk/>
            <pc:sldMk cId="1954575789" sldId="272"/>
            <ac:spMk id="4" creationId="{78BC3095-FE5A-C59B-32BA-F3571CD96A6B}"/>
          </ac:spMkLst>
        </pc:spChg>
      </pc:sldChg>
      <pc:sldChg chg="modSp mod">
        <pc:chgData name="Eiji Ooshima" userId="218e4b67357e16b8" providerId="LiveId" clId="{FB136B27-21FE-4BDD-A859-3BBFC6BD0AAD}" dt="2024-06-27T03:26:27.317" v="1505" actId="255"/>
        <pc:sldMkLst>
          <pc:docMk/>
          <pc:sldMk cId="4092569931" sldId="274"/>
        </pc:sldMkLst>
        <pc:spChg chg="mod">
          <ac:chgData name="Eiji Ooshima" userId="218e4b67357e16b8" providerId="LiveId" clId="{FB136B27-21FE-4BDD-A859-3BBFC6BD0AAD}" dt="2024-06-27T03:26:27.317" v="1505" actId="255"/>
          <ac:spMkLst>
            <pc:docMk/>
            <pc:sldMk cId="4092569931" sldId="274"/>
            <ac:spMk id="4" creationId="{78BC3095-FE5A-C59B-32BA-F3571CD96A6B}"/>
          </ac:spMkLst>
        </pc:spChg>
      </pc:sldChg>
      <pc:sldChg chg="modSp del mod">
        <pc:chgData name="Eiji Ooshima" userId="218e4b67357e16b8" providerId="LiveId" clId="{FB136B27-21FE-4BDD-A859-3BBFC6BD0AAD}" dt="2024-06-27T03:41:58.677" v="1729" actId="2696"/>
        <pc:sldMkLst>
          <pc:docMk/>
          <pc:sldMk cId="2817154532" sldId="275"/>
        </pc:sldMkLst>
        <pc:spChg chg="mod">
          <ac:chgData name="Eiji Ooshima" userId="218e4b67357e16b8" providerId="LiveId" clId="{FB136B27-21FE-4BDD-A859-3BBFC6BD0AAD}" dt="2024-06-27T03:41:25.053" v="1726" actId="255"/>
          <ac:spMkLst>
            <pc:docMk/>
            <pc:sldMk cId="2817154532" sldId="275"/>
            <ac:spMk id="4" creationId="{78BC3095-FE5A-C59B-32BA-F3571CD96A6B}"/>
          </ac:spMkLst>
        </pc:spChg>
      </pc:sldChg>
      <pc:sldChg chg="add">
        <pc:chgData name="Eiji Ooshima" userId="218e4b67357e16b8" providerId="LiveId" clId="{FB136B27-21FE-4BDD-A859-3BBFC6BD0AAD}" dt="2024-06-27T03:42:11.279" v="1730"/>
        <pc:sldMkLst>
          <pc:docMk/>
          <pc:sldMk cId="3469880219" sldId="275"/>
        </pc:sldMkLst>
      </pc:sldChg>
      <pc:sldChg chg="modSp mod">
        <pc:chgData name="Eiji Ooshima" userId="218e4b67357e16b8" providerId="LiveId" clId="{FB136B27-21FE-4BDD-A859-3BBFC6BD0AAD}" dt="2024-06-27T03:27:42.503" v="1518" actId="207"/>
        <pc:sldMkLst>
          <pc:docMk/>
          <pc:sldMk cId="1164801538" sldId="276"/>
        </pc:sldMkLst>
        <pc:spChg chg="mod">
          <ac:chgData name="Eiji Ooshima" userId="218e4b67357e16b8" providerId="LiveId" clId="{FB136B27-21FE-4BDD-A859-3BBFC6BD0AAD}" dt="2024-06-27T03:27:42.503" v="1518" actId="207"/>
          <ac:spMkLst>
            <pc:docMk/>
            <pc:sldMk cId="1164801538" sldId="276"/>
            <ac:spMk id="4" creationId="{78BC3095-FE5A-C59B-32BA-F3571CD96A6B}"/>
          </ac:spMkLst>
        </pc:spChg>
      </pc:sldChg>
      <pc:sldChg chg="modSp mod">
        <pc:chgData name="Eiji Ooshima" userId="218e4b67357e16b8" providerId="LiveId" clId="{FB136B27-21FE-4BDD-A859-3BBFC6BD0AAD}" dt="2024-06-27T03:28:04.106" v="1520" actId="255"/>
        <pc:sldMkLst>
          <pc:docMk/>
          <pc:sldMk cId="1064733606" sldId="277"/>
        </pc:sldMkLst>
        <pc:spChg chg="mod">
          <ac:chgData name="Eiji Ooshima" userId="218e4b67357e16b8" providerId="LiveId" clId="{FB136B27-21FE-4BDD-A859-3BBFC6BD0AAD}" dt="2024-06-27T03:28:04.106" v="1520" actId="255"/>
          <ac:spMkLst>
            <pc:docMk/>
            <pc:sldMk cId="1064733606" sldId="277"/>
            <ac:spMk id="4" creationId="{00000000-0000-0000-0000-000000000000}"/>
          </ac:spMkLst>
        </pc:spChg>
      </pc:sldChg>
      <pc:sldChg chg="modSp del mod">
        <pc:chgData name="Eiji Ooshima" userId="218e4b67357e16b8" providerId="LiveId" clId="{FB136B27-21FE-4BDD-A859-3BBFC6BD0AAD}" dt="2024-06-27T03:39:20.372" v="1719" actId="2696"/>
        <pc:sldMkLst>
          <pc:docMk/>
          <pc:sldMk cId="284192934" sldId="278"/>
        </pc:sldMkLst>
        <pc:spChg chg="mod">
          <ac:chgData name="Eiji Ooshima" userId="218e4b67357e16b8" providerId="LiveId" clId="{FB136B27-21FE-4BDD-A859-3BBFC6BD0AAD}" dt="2024-06-27T03:39:01.977" v="1718" actId="255"/>
          <ac:spMkLst>
            <pc:docMk/>
            <pc:sldMk cId="284192934" sldId="278"/>
            <ac:spMk id="4" creationId="{00000000-0000-0000-0000-000000000000}"/>
          </ac:spMkLst>
        </pc:spChg>
      </pc:sldChg>
      <pc:sldChg chg="add del">
        <pc:chgData name="Eiji Ooshima" userId="218e4b67357e16b8" providerId="LiveId" clId="{FB136B27-21FE-4BDD-A859-3BBFC6BD0AAD}" dt="2024-06-27T03:40:05.122" v="1721" actId="2696"/>
        <pc:sldMkLst>
          <pc:docMk/>
          <pc:sldMk cId="1020054824" sldId="278"/>
        </pc:sldMkLst>
      </pc:sldChg>
      <pc:sldChg chg="add">
        <pc:chgData name="Eiji Ooshima" userId="218e4b67357e16b8" providerId="LiveId" clId="{FB136B27-21FE-4BDD-A859-3BBFC6BD0AAD}" dt="2024-06-27T03:40:11.329" v="1722"/>
        <pc:sldMkLst>
          <pc:docMk/>
          <pc:sldMk cId="2292047044" sldId="278"/>
        </pc:sldMkLst>
      </pc:sldChg>
      <pc:sldChg chg="modSp mod">
        <pc:chgData name="Eiji Ooshima" userId="218e4b67357e16b8" providerId="LiveId" clId="{FB136B27-21FE-4BDD-A859-3BBFC6BD0AAD}" dt="2024-06-27T03:28:14.124" v="1522" actId="255"/>
        <pc:sldMkLst>
          <pc:docMk/>
          <pc:sldMk cId="4010285092" sldId="279"/>
        </pc:sldMkLst>
        <pc:spChg chg="mod">
          <ac:chgData name="Eiji Ooshima" userId="218e4b67357e16b8" providerId="LiveId" clId="{FB136B27-21FE-4BDD-A859-3BBFC6BD0AAD}" dt="2024-06-27T03:28:14.124" v="1522" actId="255"/>
          <ac:spMkLst>
            <pc:docMk/>
            <pc:sldMk cId="4010285092" sldId="279"/>
            <ac:spMk id="4" creationId="{00000000-0000-0000-0000-000000000000}"/>
          </ac:spMkLst>
        </pc:spChg>
      </pc:sldChg>
      <pc:sldChg chg="modSp mod">
        <pc:chgData name="Eiji Ooshima" userId="218e4b67357e16b8" providerId="LiveId" clId="{FB136B27-21FE-4BDD-A859-3BBFC6BD0AAD}" dt="2024-06-27T03:28:25.080" v="1524" actId="255"/>
        <pc:sldMkLst>
          <pc:docMk/>
          <pc:sldMk cId="3033457521" sldId="280"/>
        </pc:sldMkLst>
        <pc:spChg chg="mod">
          <ac:chgData name="Eiji Ooshima" userId="218e4b67357e16b8" providerId="LiveId" clId="{FB136B27-21FE-4BDD-A859-3BBFC6BD0AAD}" dt="2024-06-27T03:28:25.080" v="1524" actId="255"/>
          <ac:spMkLst>
            <pc:docMk/>
            <pc:sldMk cId="3033457521" sldId="280"/>
            <ac:spMk id="4" creationId="{00000000-0000-0000-0000-000000000000}"/>
          </ac:spMkLst>
        </pc:spChg>
      </pc:sldChg>
      <pc:sldChg chg="modSp mod">
        <pc:chgData name="Eiji Ooshima" userId="218e4b67357e16b8" providerId="LiveId" clId="{FB136B27-21FE-4BDD-A859-3BBFC6BD0AAD}" dt="2024-06-27T03:29:10.209" v="1532" actId="255"/>
        <pc:sldMkLst>
          <pc:docMk/>
          <pc:sldMk cId="2857811187" sldId="281"/>
        </pc:sldMkLst>
        <pc:spChg chg="mod">
          <ac:chgData name="Eiji Ooshima" userId="218e4b67357e16b8" providerId="LiveId" clId="{FB136B27-21FE-4BDD-A859-3BBFC6BD0AAD}" dt="2024-06-27T03:29:10.209" v="1532" actId="255"/>
          <ac:spMkLst>
            <pc:docMk/>
            <pc:sldMk cId="2857811187" sldId="281"/>
            <ac:spMk id="4" creationId="{00000000-0000-0000-0000-000000000000}"/>
          </ac:spMkLst>
        </pc:spChg>
      </pc:sldChg>
      <pc:sldChg chg="modSp mod">
        <pc:chgData name="Eiji Ooshima" userId="218e4b67357e16b8" providerId="LiveId" clId="{FB136B27-21FE-4BDD-A859-3BBFC6BD0AAD}" dt="2024-06-27T03:28:39.051" v="1526" actId="255"/>
        <pc:sldMkLst>
          <pc:docMk/>
          <pc:sldMk cId="125056960" sldId="283"/>
        </pc:sldMkLst>
        <pc:spChg chg="mod">
          <ac:chgData name="Eiji Ooshima" userId="218e4b67357e16b8" providerId="LiveId" clId="{FB136B27-21FE-4BDD-A859-3BBFC6BD0AAD}" dt="2024-06-27T03:28:39.051" v="1526" actId="255"/>
          <ac:spMkLst>
            <pc:docMk/>
            <pc:sldMk cId="125056960" sldId="283"/>
            <ac:spMk id="4" creationId="{00000000-0000-0000-0000-000000000000}"/>
          </ac:spMkLst>
        </pc:spChg>
      </pc:sldChg>
      <pc:sldChg chg="modSp mod">
        <pc:chgData name="Eiji Ooshima" userId="218e4b67357e16b8" providerId="LiveId" clId="{FB136B27-21FE-4BDD-A859-3BBFC6BD0AAD}" dt="2024-06-27T03:28:49.653" v="1528" actId="255"/>
        <pc:sldMkLst>
          <pc:docMk/>
          <pc:sldMk cId="1905080670" sldId="286"/>
        </pc:sldMkLst>
        <pc:spChg chg="mod">
          <ac:chgData name="Eiji Ooshima" userId="218e4b67357e16b8" providerId="LiveId" clId="{FB136B27-21FE-4BDD-A859-3BBFC6BD0AAD}" dt="2024-06-27T03:28:49.653" v="1528" actId="255"/>
          <ac:spMkLst>
            <pc:docMk/>
            <pc:sldMk cId="1905080670" sldId="286"/>
            <ac:spMk id="4" creationId="{00000000-0000-0000-0000-000000000000}"/>
          </ac:spMkLst>
        </pc:spChg>
      </pc:sldChg>
      <pc:sldChg chg="modSp mod">
        <pc:chgData name="Eiji Ooshima" userId="218e4b67357e16b8" providerId="LiveId" clId="{FB136B27-21FE-4BDD-A859-3BBFC6BD0AAD}" dt="2024-06-27T03:30:43.554" v="1544" actId="255"/>
        <pc:sldMkLst>
          <pc:docMk/>
          <pc:sldMk cId="1555419043" sldId="287"/>
        </pc:sldMkLst>
        <pc:spChg chg="mod">
          <ac:chgData name="Eiji Ooshima" userId="218e4b67357e16b8" providerId="LiveId" clId="{FB136B27-21FE-4BDD-A859-3BBFC6BD0AAD}" dt="2024-06-27T03:30:43.554" v="1544" actId="255"/>
          <ac:spMkLst>
            <pc:docMk/>
            <pc:sldMk cId="1555419043" sldId="287"/>
            <ac:spMk id="4" creationId="{00000000-0000-0000-0000-000000000000}"/>
          </ac:spMkLst>
        </pc:spChg>
      </pc:sldChg>
      <pc:sldChg chg="modSp mod">
        <pc:chgData name="Eiji Ooshima" userId="218e4b67357e16b8" providerId="LiveId" clId="{FB136B27-21FE-4BDD-A859-3BBFC6BD0AAD}" dt="2024-06-27T03:29:48.528" v="1538" actId="255"/>
        <pc:sldMkLst>
          <pc:docMk/>
          <pc:sldMk cId="4110495867" sldId="288"/>
        </pc:sldMkLst>
        <pc:spChg chg="mod">
          <ac:chgData name="Eiji Ooshima" userId="218e4b67357e16b8" providerId="LiveId" clId="{FB136B27-21FE-4BDD-A859-3BBFC6BD0AAD}" dt="2024-06-27T03:29:48.528" v="1538" actId="255"/>
          <ac:spMkLst>
            <pc:docMk/>
            <pc:sldMk cId="4110495867" sldId="288"/>
            <ac:spMk id="4" creationId="{00000000-0000-0000-0000-000000000000}"/>
          </ac:spMkLst>
        </pc:spChg>
      </pc:sldChg>
      <pc:sldChg chg="modSp mod">
        <pc:chgData name="Eiji Ooshima" userId="218e4b67357e16b8" providerId="LiveId" clId="{FB136B27-21FE-4BDD-A859-3BBFC6BD0AAD}" dt="2024-06-27T03:34:44.700" v="1669" actId="255"/>
        <pc:sldMkLst>
          <pc:docMk/>
          <pc:sldMk cId="2506107277" sldId="289"/>
        </pc:sldMkLst>
        <pc:spChg chg="mod">
          <ac:chgData name="Eiji Ooshima" userId="218e4b67357e16b8" providerId="LiveId" clId="{FB136B27-21FE-4BDD-A859-3BBFC6BD0AAD}" dt="2024-06-27T03:34:44.700" v="1669" actId="255"/>
          <ac:spMkLst>
            <pc:docMk/>
            <pc:sldMk cId="2506107277" sldId="289"/>
            <ac:spMk id="4" creationId="{00000000-0000-0000-0000-000000000000}"/>
          </ac:spMkLst>
        </pc:spChg>
      </pc:sldChg>
      <pc:sldChg chg="addSp delSp modSp mod">
        <pc:chgData name="Eiji Ooshima" userId="218e4b67357e16b8" providerId="LiveId" clId="{FB136B27-21FE-4BDD-A859-3BBFC6BD0AAD}" dt="2024-06-27T04:26:59.805" v="3882" actId="20577"/>
        <pc:sldMkLst>
          <pc:docMk/>
          <pc:sldMk cId="4240180492" sldId="2147472717"/>
        </pc:sldMkLst>
        <pc:spChg chg="add mod">
          <ac:chgData name="Eiji Ooshima" userId="218e4b67357e16b8" providerId="LiveId" clId="{FB136B27-21FE-4BDD-A859-3BBFC6BD0AAD}" dt="2024-06-27T04:26:59.805" v="3882" actId="20577"/>
          <ac:spMkLst>
            <pc:docMk/>
            <pc:sldMk cId="4240180492" sldId="2147472717"/>
            <ac:spMk id="3" creationId="{87E16BB4-675B-5687-2DBA-56F85B4E1AC5}"/>
          </ac:spMkLst>
        </pc:spChg>
        <pc:spChg chg="mod">
          <ac:chgData name="Eiji Ooshima" userId="218e4b67357e16b8" providerId="LiveId" clId="{FB136B27-21FE-4BDD-A859-3BBFC6BD0AAD}" dt="2024-06-27T04:20:34.579" v="3385" actId="1076"/>
          <ac:spMkLst>
            <pc:docMk/>
            <pc:sldMk cId="4240180492" sldId="2147472717"/>
            <ac:spMk id="4" creationId="{3439F0D5-9644-2AC6-10E7-5015BE34C3E0}"/>
          </ac:spMkLst>
        </pc:spChg>
        <pc:spChg chg="mod">
          <ac:chgData name="Eiji Ooshima" userId="218e4b67357e16b8" providerId="LiveId" clId="{FB136B27-21FE-4BDD-A859-3BBFC6BD0AAD}" dt="2024-06-27T04:22:58.481" v="3486" actId="1076"/>
          <ac:spMkLst>
            <pc:docMk/>
            <pc:sldMk cId="4240180492" sldId="2147472717"/>
            <ac:spMk id="5" creationId="{A4CE8FBC-484A-B239-CB8C-4CCF28AFBC8C}"/>
          </ac:spMkLst>
        </pc:spChg>
        <pc:spChg chg="mod">
          <ac:chgData name="Eiji Ooshima" userId="218e4b67357e16b8" providerId="LiveId" clId="{FB136B27-21FE-4BDD-A859-3BBFC6BD0AAD}" dt="2024-06-27T04:12:26.065" v="2669" actId="1076"/>
          <ac:spMkLst>
            <pc:docMk/>
            <pc:sldMk cId="4240180492" sldId="2147472717"/>
            <ac:spMk id="6" creationId="{A34A3C39-01F5-C863-34A3-D41FACC4CDCB}"/>
          </ac:spMkLst>
        </pc:spChg>
        <pc:spChg chg="mod">
          <ac:chgData name="Eiji Ooshima" userId="218e4b67357e16b8" providerId="LiveId" clId="{FB136B27-21FE-4BDD-A859-3BBFC6BD0AAD}" dt="2024-06-27T04:10:25.656" v="2562" actId="1076"/>
          <ac:spMkLst>
            <pc:docMk/>
            <pc:sldMk cId="4240180492" sldId="2147472717"/>
            <ac:spMk id="7" creationId="{AF88473B-B9F0-1D30-F41F-15499B79403D}"/>
          </ac:spMkLst>
        </pc:spChg>
        <pc:spChg chg="mod">
          <ac:chgData name="Eiji Ooshima" userId="218e4b67357e16b8" providerId="LiveId" clId="{FB136B27-21FE-4BDD-A859-3BBFC6BD0AAD}" dt="2024-06-27T04:12:26.065" v="2669" actId="1076"/>
          <ac:spMkLst>
            <pc:docMk/>
            <pc:sldMk cId="4240180492" sldId="2147472717"/>
            <ac:spMk id="8" creationId="{1E396F40-1455-56CC-A3EC-DA3161F03B32}"/>
          </ac:spMkLst>
        </pc:spChg>
        <pc:spChg chg="mod">
          <ac:chgData name="Eiji Ooshima" userId="218e4b67357e16b8" providerId="LiveId" clId="{FB136B27-21FE-4BDD-A859-3BBFC6BD0AAD}" dt="2024-06-27T04:12:26.065" v="2669" actId="1076"/>
          <ac:spMkLst>
            <pc:docMk/>
            <pc:sldMk cId="4240180492" sldId="2147472717"/>
            <ac:spMk id="9" creationId="{4D41A145-970B-FD39-6F68-C7CAD85FB3FE}"/>
          </ac:spMkLst>
        </pc:spChg>
        <pc:spChg chg="del">
          <ac:chgData name="Eiji Ooshima" userId="218e4b67357e16b8" providerId="LiveId" clId="{FB136B27-21FE-4BDD-A859-3BBFC6BD0AAD}" dt="2024-06-27T04:10:09.502" v="2561" actId="21"/>
          <ac:spMkLst>
            <pc:docMk/>
            <pc:sldMk cId="4240180492" sldId="2147472717"/>
            <ac:spMk id="10" creationId="{8A534C62-2960-31D8-A811-AA398340F9E3}"/>
          </ac:spMkLst>
        </pc:spChg>
        <pc:spChg chg="mod">
          <ac:chgData name="Eiji Ooshima" userId="218e4b67357e16b8" providerId="LiveId" clId="{FB136B27-21FE-4BDD-A859-3BBFC6BD0AAD}" dt="2024-06-27T04:12:26.065" v="2669" actId="1076"/>
          <ac:spMkLst>
            <pc:docMk/>
            <pc:sldMk cId="4240180492" sldId="2147472717"/>
            <ac:spMk id="11" creationId="{EF8A8867-FD6A-A875-FC1D-D0F9A4BF54D0}"/>
          </ac:spMkLst>
        </pc:spChg>
        <pc:spChg chg="mod">
          <ac:chgData name="Eiji Ooshima" userId="218e4b67357e16b8" providerId="LiveId" clId="{FB136B27-21FE-4BDD-A859-3BBFC6BD0AAD}" dt="2024-06-27T04:12:26.065" v="2669" actId="1076"/>
          <ac:spMkLst>
            <pc:docMk/>
            <pc:sldMk cId="4240180492" sldId="2147472717"/>
            <ac:spMk id="12" creationId="{97183E71-7E3B-2AAC-3CD3-5C26BF18C145}"/>
          </ac:spMkLst>
        </pc:spChg>
        <pc:spChg chg="mod">
          <ac:chgData name="Eiji Ooshima" userId="218e4b67357e16b8" providerId="LiveId" clId="{FB136B27-21FE-4BDD-A859-3BBFC6BD0AAD}" dt="2024-06-27T04:12:26.065" v="2669" actId="1076"/>
          <ac:spMkLst>
            <pc:docMk/>
            <pc:sldMk cId="4240180492" sldId="2147472717"/>
            <ac:spMk id="14" creationId="{6554C738-B0E2-B6CF-FDB8-BE4F5BB1F100}"/>
          </ac:spMkLst>
        </pc:spChg>
        <pc:spChg chg="mod">
          <ac:chgData name="Eiji Ooshima" userId="218e4b67357e16b8" providerId="LiveId" clId="{FB136B27-21FE-4BDD-A859-3BBFC6BD0AAD}" dt="2024-06-27T04:16:53.878" v="3129" actId="207"/>
          <ac:spMkLst>
            <pc:docMk/>
            <pc:sldMk cId="4240180492" sldId="2147472717"/>
            <ac:spMk id="20" creationId="{3F35832C-2E48-510E-24F8-D85FFDD3D6E8}"/>
          </ac:spMkLst>
        </pc:spChg>
        <pc:spChg chg="mod">
          <ac:chgData name="Eiji Ooshima" userId="218e4b67357e16b8" providerId="LiveId" clId="{FB136B27-21FE-4BDD-A859-3BBFC6BD0AAD}" dt="2024-06-27T04:17:06.258" v="3139" actId="207"/>
          <ac:spMkLst>
            <pc:docMk/>
            <pc:sldMk cId="4240180492" sldId="2147472717"/>
            <ac:spMk id="21" creationId="{F518AFE1-4BB1-F8BD-9371-8E81462713C9}"/>
          </ac:spMkLst>
        </pc:spChg>
        <pc:spChg chg="del">
          <ac:chgData name="Eiji Ooshima" userId="218e4b67357e16b8" providerId="LiveId" clId="{FB136B27-21FE-4BDD-A859-3BBFC6BD0AAD}" dt="2024-06-27T03:53:52.935" v="1996" actId="21"/>
          <ac:spMkLst>
            <pc:docMk/>
            <pc:sldMk cId="4240180492" sldId="2147472717"/>
            <ac:spMk id="22" creationId="{7647665A-7139-5F12-CCC8-3C2563848860}"/>
          </ac:spMkLst>
        </pc:spChg>
        <pc:spChg chg="mod">
          <ac:chgData name="Eiji Ooshima" userId="218e4b67357e16b8" providerId="LiveId" clId="{FB136B27-21FE-4BDD-A859-3BBFC6BD0AAD}" dt="2024-06-27T04:12:26.065" v="2669" actId="1076"/>
          <ac:spMkLst>
            <pc:docMk/>
            <pc:sldMk cId="4240180492" sldId="2147472717"/>
            <ac:spMk id="23" creationId="{BBDD2228-410A-58C4-56F3-0576ED375BEF}"/>
          </ac:spMkLst>
        </pc:spChg>
        <pc:picChg chg="mod">
          <ac:chgData name="Eiji Ooshima" userId="218e4b67357e16b8" providerId="LiveId" clId="{FB136B27-21FE-4BDD-A859-3BBFC6BD0AAD}" dt="2024-06-27T04:12:26.065" v="2669" actId="1076"/>
          <ac:picMkLst>
            <pc:docMk/>
            <pc:sldMk cId="4240180492" sldId="2147472717"/>
            <ac:picMk id="16" creationId="{F9711E54-6EC9-114D-7A8B-3D9D8325D789}"/>
          </ac:picMkLst>
        </pc:picChg>
        <pc:picChg chg="mod">
          <ac:chgData name="Eiji Ooshima" userId="218e4b67357e16b8" providerId="LiveId" clId="{FB136B27-21FE-4BDD-A859-3BBFC6BD0AAD}" dt="2024-06-27T04:12:26.065" v="2669" actId="1076"/>
          <ac:picMkLst>
            <pc:docMk/>
            <pc:sldMk cId="4240180492" sldId="2147472717"/>
            <ac:picMk id="19" creationId="{09A66886-066A-9B99-3629-E1E80FA73F48}"/>
          </ac:picMkLst>
        </pc:picChg>
      </pc:sldChg>
      <pc:sldChg chg="modSp mod">
        <pc:chgData name="Eiji Ooshima" userId="218e4b67357e16b8" providerId="LiveId" clId="{FB136B27-21FE-4BDD-A859-3BBFC6BD0AAD}" dt="2024-06-27T03:02:53.122" v="547" actId="14100"/>
        <pc:sldMkLst>
          <pc:docMk/>
          <pc:sldMk cId="1474981836" sldId="2147472720"/>
        </pc:sldMkLst>
        <pc:spChg chg="mod">
          <ac:chgData name="Eiji Ooshima" userId="218e4b67357e16b8" providerId="LiveId" clId="{FB136B27-21FE-4BDD-A859-3BBFC6BD0AAD}" dt="2024-06-27T03:02:53.122" v="547" actId="14100"/>
          <ac:spMkLst>
            <pc:docMk/>
            <pc:sldMk cId="1474981836" sldId="2147472720"/>
            <ac:spMk id="4" creationId="{483230F3-89B6-8CD3-D80B-486DE8CD8E7F}"/>
          </ac:spMkLst>
        </pc:spChg>
        <pc:spChg chg="mod">
          <ac:chgData name="Eiji Ooshima" userId="218e4b67357e16b8" providerId="LiveId" clId="{FB136B27-21FE-4BDD-A859-3BBFC6BD0AAD}" dt="2024-06-27T02:49:29.237" v="136" actId="207"/>
          <ac:spMkLst>
            <pc:docMk/>
            <pc:sldMk cId="1474981836" sldId="2147472720"/>
            <ac:spMk id="6" creationId="{6C1D267B-500B-7F2C-2E75-78CA6534C478}"/>
          </ac:spMkLst>
        </pc:spChg>
        <pc:spChg chg="mod">
          <ac:chgData name="Eiji Ooshima" userId="218e4b67357e16b8" providerId="LiveId" clId="{FB136B27-21FE-4BDD-A859-3BBFC6BD0AAD}" dt="2024-06-27T02:50:31.885" v="189" actId="207"/>
          <ac:spMkLst>
            <pc:docMk/>
            <pc:sldMk cId="1474981836" sldId="2147472720"/>
            <ac:spMk id="8" creationId="{32A394BA-5E52-6619-C018-A422BE5BE866}"/>
          </ac:spMkLst>
        </pc:spChg>
        <pc:spChg chg="mod">
          <ac:chgData name="Eiji Ooshima" userId="218e4b67357e16b8" providerId="LiveId" clId="{FB136B27-21FE-4BDD-A859-3BBFC6BD0AAD}" dt="2024-06-27T02:51:42.323" v="201" actId="20577"/>
          <ac:spMkLst>
            <pc:docMk/>
            <pc:sldMk cId="1474981836" sldId="2147472720"/>
            <ac:spMk id="10" creationId="{2801B725-9107-5F2C-F60D-0A2D1A26B6C7}"/>
          </ac:spMkLst>
        </pc:spChg>
        <pc:spChg chg="mod">
          <ac:chgData name="Eiji Ooshima" userId="218e4b67357e16b8" providerId="LiveId" clId="{FB136B27-21FE-4BDD-A859-3BBFC6BD0AAD}" dt="2024-06-27T02:51:48.098" v="207" actId="20577"/>
          <ac:spMkLst>
            <pc:docMk/>
            <pc:sldMk cId="1474981836" sldId="2147472720"/>
            <ac:spMk id="13" creationId="{BBBB21C4-07FE-36D1-EC21-7A0142E5D2A9}"/>
          </ac:spMkLst>
        </pc:spChg>
        <pc:spChg chg="mod">
          <ac:chgData name="Eiji Ooshima" userId="218e4b67357e16b8" providerId="LiveId" clId="{FB136B27-21FE-4BDD-A859-3BBFC6BD0AAD}" dt="2024-06-27T02:51:04.504" v="195" actId="207"/>
          <ac:spMkLst>
            <pc:docMk/>
            <pc:sldMk cId="1474981836" sldId="2147472720"/>
            <ac:spMk id="32" creationId="{B0698DE4-F2EC-03E6-F7F1-6BFA13AAE536}"/>
          </ac:spMkLst>
        </pc:spChg>
        <pc:spChg chg="mod">
          <ac:chgData name="Eiji Ooshima" userId="218e4b67357e16b8" providerId="LiveId" clId="{FB136B27-21FE-4BDD-A859-3BBFC6BD0AAD}" dt="2024-06-27T02:45:31.932" v="2" actId="207"/>
          <ac:spMkLst>
            <pc:docMk/>
            <pc:sldMk cId="1474981836" sldId="2147472720"/>
            <ac:spMk id="37" creationId="{3FAFD925-A2C9-61D5-D787-83B9B507327B}"/>
          </ac:spMkLst>
        </pc:spChg>
      </pc:sldChg>
      <pc:sldChg chg="modSp mod">
        <pc:chgData name="Eiji Ooshima" userId="218e4b67357e16b8" providerId="LiveId" clId="{FB136B27-21FE-4BDD-A859-3BBFC6BD0AAD}" dt="2024-06-27T03:52:51.011" v="1945" actId="207"/>
        <pc:sldMkLst>
          <pc:docMk/>
          <pc:sldMk cId="4181991151" sldId="2147472721"/>
        </pc:sldMkLst>
        <pc:spChg chg="mod">
          <ac:chgData name="Eiji Ooshima" userId="218e4b67357e16b8" providerId="LiveId" clId="{FB136B27-21FE-4BDD-A859-3BBFC6BD0AAD}" dt="2024-06-27T03:52:51.011" v="1945" actId="207"/>
          <ac:spMkLst>
            <pc:docMk/>
            <pc:sldMk cId="4181991151" sldId="2147472721"/>
            <ac:spMk id="5" creationId="{FFAA5121-1EB0-C91C-050D-ED24144ACCE5}"/>
          </ac:spMkLst>
        </pc:spChg>
      </pc:sldChg>
      <pc:sldChg chg="add del">
        <pc:chgData name="Eiji Ooshima" userId="218e4b67357e16b8" providerId="LiveId" clId="{FB136B27-21FE-4BDD-A859-3BBFC6BD0AAD}" dt="2024-06-27T03:38:11.938" v="1712"/>
        <pc:sldMkLst>
          <pc:docMk/>
          <pc:sldMk cId="144809138" sldId="2147472724"/>
        </pc:sldMkLst>
      </pc:sldChg>
      <pc:sldChg chg="del">
        <pc:chgData name="Eiji Ooshima" userId="218e4b67357e16b8" providerId="LiveId" clId="{FB136B27-21FE-4BDD-A859-3BBFC6BD0AAD}" dt="2024-06-27T03:38:05.083" v="1710" actId="2696"/>
        <pc:sldMkLst>
          <pc:docMk/>
          <pc:sldMk cId="2216126484" sldId="2147472724"/>
        </pc:sldMkLst>
      </pc:sldChg>
      <pc:sldChg chg="addSp modSp mod">
        <pc:chgData name="Eiji Ooshima" userId="218e4b67357e16b8" providerId="LiveId" clId="{FB136B27-21FE-4BDD-A859-3BBFC6BD0AAD}" dt="2024-06-27T03:09:31.583" v="933" actId="207"/>
        <pc:sldMkLst>
          <pc:docMk/>
          <pc:sldMk cId="3190477900" sldId="2147472725"/>
        </pc:sldMkLst>
        <pc:spChg chg="mod">
          <ac:chgData name="Eiji Ooshima" userId="218e4b67357e16b8" providerId="LiveId" clId="{FB136B27-21FE-4BDD-A859-3BBFC6BD0AAD}" dt="2024-06-27T02:58:59.961" v="289" actId="1076"/>
          <ac:spMkLst>
            <pc:docMk/>
            <pc:sldMk cId="3190477900" sldId="2147472725"/>
            <ac:spMk id="2" creationId="{E9C9B37A-42D8-9893-AE07-995AECA128D8}"/>
          </ac:spMkLst>
        </pc:spChg>
        <pc:spChg chg="add mod">
          <ac:chgData name="Eiji Ooshima" userId="218e4b67357e16b8" providerId="LiveId" clId="{FB136B27-21FE-4BDD-A859-3BBFC6BD0AAD}" dt="2024-06-27T03:00:10.414" v="469" actId="20577"/>
          <ac:spMkLst>
            <pc:docMk/>
            <pc:sldMk cId="3190477900" sldId="2147472725"/>
            <ac:spMk id="3" creationId="{734BEF6F-4F0C-103A-4478-44DA7DB07B93}"/>
          </ac:spMkLst>
        </pc:spChg>
        <pc:spChg chg="mod">
          <ac:chgData name="Eiji Ooshima" userId="218e4b67357e16b8" providerId="LiveId" clId="{FB136B27-21FE-4BDD-A859-3BBFC6BD0AAD}" dt="2024-06-27T03:09:31.583" v="933" actId="207"/>
          <ac:spMkLst>
            <pc:docMk/>
            <pc:sldMk cId="3190477900" sldId="2147472725"/>
            <ac:spMk id="6" creationId="{D6092290-32F6-1351-74CD-F8A138CFB7B4}"/>
          </ac:spMkLst>
        </pc:spChg>
      </pc:sldChg>
      <pc:sldChg chg="modSp mod">
        <pc:chgData name="Eiji Ooshima" userId="218e4b67357e16b8" providerId="LiveId" clId="{FB136B27-21FE-4BDD-A859-3BBFC6BD0AAD}" dt="2024-06-27T03:53:22.148" v="1970" actId="20577"/>
        <pc:sldMkLst>
          <pc:docMk/>
          <pc:sldMk cId="4283594479" sldId="2147472730"/>
        </pc:sldMkLst>
        <pc:spChg chg="mod">
          <ac:chgData name="Eiji Ooshima" userId="218e4b67357e16b8" providerId="LiveId" clId="{FB136B27-21FE-4BDD-A859-3BBFC6BD0AAD}" dt="2024-06-27T03:53:22.148" v="1970" actId="20577"/>
          <ac:spMkLst>
            <pc:docMk/>
            <pc:sldMk cId="4283594479" sldId="2147472730"/>
            <ac:spMk id="5" creationId="{5FAE1390-DBDA-E5D4-40D9-7AE0408CD76C}"/>
          </ac:spMkLst>
        </pc:spChg>
      </pc:sldChg>
      <pc:sldChg chg="addSp delSp modSp mod">
        <pc:chgData name="Eiji Ooshima" userId="218e4b67357e16b8" providerId="LiveId" clId="{FB136B27-21FE-4BDD-A859-3BBFC6BD0AAD}" dt="2024-06-27T03:53:35.123" v="1995" actId="20577"/>
        <pc:sldMkLst>
          <pc:docMk/>
          <pc:sldMk cId="478203474" sldId="2147472731"/>
        </pc:sldMkLst>
        <pc:spChg chg="del">
          <ac:chgData name="Eiji Ooshima" userId="218e4b67357e16b8" providerId="LiveId" clId="{FB136B27-21FE-4BDD-A859-3BBFC6BD0AAD}" dt="2024-06-27T03:21:45.979" v="1449" actId="21"/>
          <ac:spMkLst>
            <pc:docMk/>
            <pc:sldMk cId="478203474" sldId="2147472731"/>
            <ac:spMk id="3" creationId="{59F3A487-F260-EC73-823A-71BF74D75DFD}"/>
          </ac:spMkLst>
        </pc:spChg>
        <pc:spChg chg="add mod">
          <ac:chgData name="Eiji Ooshima" userId="218e4b67357e16b8" providerId="LiveId" clId="{FB136B27-21FE-4BDD-A859-3BBFC6BD0AAD}" dt="2024-06-27T03:53:35.123" v="1995" actId="20577"/>
          <ac:spMkLst>
            <pc:docMk/>
            <pc:sldMk cId="478203474" sldId="2147472731"/>
            <ac:spMk id="5" creationId="{B4399297-2FA4-0A80-752E-C2F342B2E145}"/>
          </ac:spMkLst>
        </pc:spChg>
      </pc:sldChg>
      <pc:sldChg chg="addSp delSp modSp mod">
        <pc:chgData name="Eiji Ooshima" userId="218e4b67357e16b8" providerId="LiveId" clId="{FB136B27-21FE-4BDD-A859-3BBFC6BD0AAD}" dt="2024-06-27T03:50:09.601" v="1862" actId="20577"/>
        <pc:sldMkLst>
          <pc:docMk/>
          <pc:sldMk cId="682197144" sldId="2147472733"/>
        </pc:sldMkLst>
        <pc:spChg chg="mod">
          <ac:chgData name="Eiji Ooshima" userId="218e4b67357e16b8" providerId="LiveId" clId="{FB136B27-21FE-4BDD-A859-3BBFC6BD0AAD}" dt="2024-06-27T03:49:10.194" v="1842" actId="255"/>
          <ac:spMkLst>
            <pc:docMk/>
            <pc:sldMk cId="682197144" sldId="2147472733"/>
            <ac:spMk id="4" creationId="{78BC3095-FE5A-C59B-32BA-F3571CD96A6B}"/>
          </ac:spMkLst>
        </pc:spChg>
        <pc:spChg chg="mod">
          <ac:chgData name="Eiji Ooshima" userId="218e4b67357e16b8" providerId="LiveId" clId="{FB136B27-21FE-4BDD-A859-3BBFC6BD0AAD}" dt="2024-06-27T03:48:04.977" v="1819" actId="692"/>
          <ac:spMkLst>
            <pc:docMk/>
            <pc:sldMk cId="682197144" sldId="2147472733"/>
            <ac:spMk id="6" creationId="{00000000-0000-0000-0000-000000000000}"/>
          </ac:spMkLst>
        </pc:spChg>
        <pc:spChg chg="add del mod">
          <ac:chgData name="Eiji Ooshima" userId="218e4b67357e16b8" providerId="LiveId" clId="{FB136B27-21FE-4BDD-A859-3BBFC6BD0AAD}" dt="2024-06-27T03:47:57.572" v="1818" actId="21"/>
          <ac:spMkLst>
            <pc:docMk/>
            <pc:sldMk cId="682197144" sldId="2147472733"/>
            <ac:spMk id="8" creationId="{8A9F9D19-BC58-ECE3-A768-27CB3716FFEC}"/>
          </ac:spMkLst>
        </pc:spChg>
        <pc:spChg chg="add mod">
          <ac:chgData name="Eiji Ooshima" userId="218e4b67357e16b8" providerId="LiveId" clId="{FB136B27-21FE-4BDD-A859-3BBFC6BD0AAD}" dt="2024-06-27T03:50:09.601" v="1862" actId="20577"/>
          <ac:spMkLst>
            <pc:docMk/>
            <pc:sldMk cId="682197144" sldId="2147472733"/>
            <ac:spMk id="10" creationId="{3DA11297-43D9-4C0E-D164-CDF448E5321A}"/>
          </ac:spMkLst>
        </pc:spChg>
        <pc:spChg chg="add mod">
          <ac:chgData name="Eiji Ooshima" userId="218e4b67357e16b8" providerId="LiveId" clId="{FB136B27-21FE-4BDD-A859-3BBFC6BD0AAD}" dt="2024-06-27T03:47:13.498" v="1809" actId="1076"/>
          <ac:spMkLst>
            <pc:docMk/>
            <pc:sldMk cId="682197144" sldId="2147472733"/>
            <ac:spMk id="11" creationId="{0C81287C-3A75-CE04-D9F0-A66F72908236}"/>
          </ac:spMkLst>
        </pc:spChg>
        <pc:spChg chg="add mod">
          <ac:chgData name="Eiji Ooshima" userId="218e4b67357e16b8" providerId="LiveId" clId="{FB136B27-21FE-4BDD-A859-3BBFC6BD0AAD}" dt="2024-06-27T03:47:50.538" v="1817" actId="1076"/>
          <ac:spMkLst>
            <pc:docMk/>
            <pc:sldMk cId="682197144" sldId="2147472733"/>
            <ac:spMk id="12" creationId="{A54F3DC6-F188-A002-8A37-BFA1B48B072E}"/>
          </ac:spMkLst>
        </pc:spChg>
        <pc:spChg chg="add mod">
          <ac:chgData name="Eiji Ooshima" userId="218e4b67357e16b8" providerId="LiveId" clId="{FB136B27-21FE-4BDD-A859-3BBFC6BD0AAD}" dt="2024-06-27T03:48:38.569" v="1826" actId="14100"/>
          <ac:spMkLst>
            <pc:docMk/>
            <pc:sldMk cId="682197144" sldId="2147472733"/>
            <ac:spMk id="13" creationId="{822676CD-0931-C32A-D67C-DC075AFC5FE2}"/>
          </ac:spMkLst>
        </pc:spChg>
      </pc:sldChg>
      <pc:sldChg chg="addSp modSp mod">
        <pc:chgData name="Eiji Ooshima" userId="218e4b67357e16b8" providerId="LiveId" clId="{FB136B27-21FE-4BDD-A859-3BBFC6BD0AAD}" dt="2024-06-27T03:50:22.517" v="1864" actId="1076"/>
        <pc:sldMkLst>
          <pc:docMk/>
          <pc:sldMk cId="1230548421" sldId="2147472734"/>
        </pc:sldMkLst>
        <pc:spChg chg="add mod">
          <ac:chgData name="Eiji Ooshima" userId="218e4b67357e16b8" providerId="LiveId" clId="{FB136B27-21FE-4BDD-A859-3BBFC6BD0AAD}" dt="2024-06-27T03:49:42.813" v="1859"/>
          <ac:spMkLst>
            <pc:docMk/>
            <pc:sldMk cId="1230548421" sldId="2147472734"/>
            <ac:spMk id="3" creationId="{C0CB5809-1F75-A435-B295-FE392AD709AD}"/>
          </ac:spMkLst>
        </pc:spChg>
        <pc:spChg chg="mod">
          <ac:chgData name="Eiji Ooshima" userId="218e4b67357e16b8" providerId="LiveId" clId="{FB136B27-21FE-4BDD-A859-3BBFC6BD0AAD}" dt="2024-06-27T03:49:33.678" v="1858" actId="255"/>
          <ac:spMkLst>
            <pc:docMk/>
            <pc:sldMk cId="1230548421" sldId="2147472734"/>
            <ac:spMk id="4" creationId="{78BC3095-FE5A-C59B-32BA-F3571CD96A6B}"/>
          </ac:spMkLst>
        </pc:spChg>
        <pc:spChg chg="add mod">
          <ac:chgData name="Eiji Ooshima" userId="218e4b67357e16b8" providerId="LiveId" clId="{FB136B27-21FE-4BDD-A859-3BBFC6BD0AAD}" dt="2024-06-27T03:49:42.813" v="1859"/>
          <ac:spMkLst>
            <pc:docMk/>
            <pc:sldMk cId="1230548421" sldId="2147472734"/>
            <ac:spMk id="6" creationId="{7727F587-97C3-D512-1A9D-2A784F728CF7}"/>
          </ac:spMkLst>
        </pc:spChg>
        <pc:spChg chg="add mod">
          <ac:chgData name="Eiji Ooshima" userId="218e4b67357e16b8" providerId="LiveId" clId="{FB136B27-21FE-4BDD-A859-3BBFC6BD0AAD}" dt="2024-06-27T03:49:42.813" v="1859"/>
          <ac:spMkLst>
            <pc:docMk/>
            <pc:sldMk cId="1230548421" sldId="2147472734"/>
            <ac:spMk id="7" creationId="{CA112398-5C40-4632-1BF8-E78E0F1EF244}"/>
          </ac:spMkLst>
        </pc:spChg>
        <pc:spChg chg="add mod">
          <ac:chgData name="Eiji Ooshima" userId="218e4b67357e16b8" providerId="LiveId" clId="{FB136B27-21FE-4BDD-A859-3BBFC6BD0AAD}" dt="2024-06-27T03:50:00.642" v="1861" actId="1076"/>
          <ac:spMkLst>
            <pc:docMk/>
            <pc:sldMk cId="1230548421" sldId="2147472734"/>
            <ac:spMk id="8" creationId="{A20B0792-99F5-0458-35D7-3F0860FCB3CC}"/>
          </ac:spMkLst>
        </pc:spChg>
        <pc:spChg chg="add mod">
          <ac:chgData name="Eiji Ooshima" userId="218e4b67357e16b8" providerId="LiveId" clId="{FB136B27-21FE-4BDD-A859-3BBFC6BD0AAD}" dt="2024-06-27T03:50:00.642" v="1861" actId="1076"/>
          <ac:spMkLst>
            <pc:docMk/>
            <pc:sldMk cId="1230548421" sldId="2147472734"/>
            <ac:spMk id="9" creationId="{5E53E8A2-F783-10E1-00EE-9BA738FF853A}"/>
          </ac:spMkLst>
        </pc:spChg>
        <pc:spChg chg="add mod">
          <ac:chgData name="Eiji Ooshima" userId="218e4b67357e16b8" providerId="LiveId" clId="{FB136B27-21FE-4BDD-A859-3BBFC6BD0AAD}" dt="2024-06-27T03:50:00.642" v="1861" actId="1076"/>
          <ac:spMkLst>
            <pc:docMk/>
            <pc:sldMk cId="1230548421" sldId="2147472734"/>
            <ac:spMk id="10" creationId="{EFDBECB8-A33E-58B1-4550-6359AC4B0CA1}"/>
          </ac:spMkLst>
        </pc:spChg>
        <pc:spChg chg="add mod">
          <ac:chgData name="Eiji Ooshima" userId="218e4b67357e16b8" providerId="LiveId" clId="{FB136B27-21FE-4BDD-A859-3BBFC6BD0AAD}" dt="2024-06-27T03:50:22.517" v="1864" actId="1076"/>
          <ac:spMkLst>
            <pc:docMk/>
            <pc:sldMk cId="1230548421" sldId="2147472734"/>
            <ac:spMk id="11" creationId="{CBF4C949-20D5-C44F-E791-BD6F0280B267}"/>
          </ac:spMkLst>
        </pc:spChg>
      </pc:sldChg>
      <pc:sldChg chg="addSp delSp modSp mod">
        <pc:chgData name="Eiji Ooshima" userId="218e4b67357e16b8" providerId="LiveId" clId="{FB136B27-21FE-4BDD-A859-3BBFC6BD0AAD}" dt="2024-06-27T03:45:18.462" v="1798"/>
        <pc:sldMkLst>
          <pc:docMk/>
          <pc:sldMk cId="592440693" sldId="2147472736"/>
        </pc:sldMkLst>
        <pc:spChg chg="del">
          <ac:chgData name="Eiji Ooshima" userId="218e4b67357e16b8" providerId="LiveId" clId="{FB136B27-21FE-4BDD-A859-3BBFC6BD0AAD}" dt="2024-06-27T03:44:53.575" v="1797" actId="21"/>
          <ac:spMkLst>
            <pc:docMk/>
            <pc:sldMk cId="592440693" sldId="2147472736"/>
            <ac:spMk id="3" creationId="{59F3A487-F260-EC73-823A-71BF74D75DFD}"/>
          </ac:spMkLst>
        </pc:spChg>
        <pc:spChg chg="add mod">
          <ac:chgData name="Eiji Ooshima" userId="218e4b67357e16b8" providerId="LiveId" clId="{FB136B27-21FE-4BDD-A859-3BBFC6BD0AAD}" dt="2024-06-27T03:45:18.462" v="1798"/>
          <ac:spMkLst>
            <pc:docMk/>
            <pc:sldMk cId="592440693" sldId="2147472736"/>
            <ac:spMk id="5" creationId="{AE714F4D-9FCB-8DCF-6731-EF7B6F2DD596}"/>
          </ac:spMkLst>
        </pc:spChg>
      </pc:sldChg>
      <pc:sldChg chg="modSp mod">
        <pc:chgData name="Eiji Ooshima" userId="218e4b67357e16b8" providerId="LiveId" clId="{FB136B27-21FE-4BDD-A859-3BBFC6BD0AAD}" dt="2024-06-27T03:25:19.017" v="1495" actId="207"/>
        <pc:sldMkLst>
          <pc:docMk/>
          <pc:sldMk cId="3971058385" sldId="2147472737"/>
        </pc:sldMkLst>
        <pc:spChg chg="mod">
          <ac:chgData name="Eiji Ooshima" userId="218e4b67357e16b8" providerId="LiveId" clId="{FB136B27-21FE-4BDD-A859-3BBFC6BD0AAD}" dt="2024-06-27T03:25:19.017" v="1495" actId="207"/>
          <ac:spMkLst>
            <pc:docMk/>
            <pc:sldMk cId="3971058385" sldId="2147472737"/>
            <ac:spMk id="4" creationId="{78BC3095-FE5A-C59B-32BA-F3571CD96A6B}"/>
          </ac:spMkLst>
        </pc:spChg>
      </pc:sldChg>
      <pc:sldChg chg="modSp del mod">
        <pc:chgData name="Eiji Ooshima" userId="218e4b67357e16b8" providerId="LiveId" clId="{FB136B27-21FE-4BDD-A859-3BBFC6BD0AAD}" dt="2024-06-27T03:39:20.372" v="1719" actId="2696"/>
        <pc:sldMkLst>
          <pc:docMk/>
          <pc:sldMk cId="1276814424" sldId="2147472738"/>
        </pc:sldMkLst>
        <pc:spChg chg="mod">
          <ac:chgData name="Eiji Ooshima" userId="218e4b67357e16b8" providerId="LiveId" clId="{FB136B27-21FE-4BDD-A859-3BBFC6BD0AAD}" dt="2024-06-27T03:38:31.932" v="1714" actId="255"/>
          <ac:spMkLst>
            <pc:docMk/>
            <pc:sldMk cId="1276814424" sldId="2147472738"/>
            <ac:spMk id="4" creationId="{78BC3095-FE5A-C59B-32BA-F3571CD96A6B}"/>
          </ac:spMkLst>
        </pc:spChg>
      </pc:sldChg>
      <pc:sldChg chg="add">
        <pc:chgData name="Eiji Ooshima" userId="218e4b67357e16b8" providerId="LiveId" clId="{FB136B27-21FE-4BDD-A859-3BBFC6BD0AAD}" dt="2024-06-27T03:39:53.001" v="1720"/>
        <pc:sldMkLst>
          <pc:docMk/>
          <pc:sldMk cId="2308514051" sldId="2147472738"/>
        </pc:sldMkLst>
      </pc:sldChg>
      <pc:sldChg chg="modSp mod">
        <pc:chgData name="Eiji Ooshima" userId="218e4b67357e16b8" providerId="LiveId" clId="{FB136B27-21FE-4BDD-A859-3BBFC6BD0AAD}" dt="2024-06-27T03:31:23.571" v="1552" actId="20577"/>
        <pc:sldMkLst>
          <pc:docMk/>
          <pc:sldMk cId="221312596" sldId="2147472739"/>
        </pc:sldMkLst>
        <pc:spChg chg="mod">
          <ac:chgData name="Eiji Ooshima" userId="218e4b67357e16b8" providerId="LiveId" clId="{FB136B27-21FE-4BDD-A859-3BBFC6BD0AAD}" dt="2024-06-27T03:31:23.571" v="1552" actId="20577"/>
          <ac:spMkLst>
            <pc:docMk/>
            <pc:sldMk cId="221312596" sldId="2147472739"/>
            <ac:spMk id="4" creationId="{78BC3095-FE5A-C59B-32BA-F3571CD96A6B}"/>
          </ac:spMkLst>
        </pc:spChg>
      </pc:sldChg>
      <pc:sldChg chg="modSp mod">
        <pc:chgData name="Eiji Ooshima" userId="218e4b67357e16b8" providerId="LiveId" clId="{FB136B27-21FE-4BDD-A859-3BBFC6BD0AAD}" dt="2024-06-27T03:30:01.540" v="1540" actId="255"/>
        <pc:sldMkLst>
          <pc:docMk/>
          <pc:sldMk cId="3414705437" sldId="2147472742"/>
        </pc:sldMkLst>
        <pc:spChg chg="mod">
          <ac:chgData name="Eiji Ooshima" userId="218e4b67357e16b8" providerId="LiveId" clId="{FB136B27-21FE-4BDD-A859-3BBFC6BD0AAD}" dt="2024-06-27T03:30:01.540" v="1540" actId="255"/>
          <ac:spMkLst>
            <pc:docMk/>
            <pc:sldMk cId="3414705437" sldId="2147472742"/>
            <ac:spMk id="4" creationId="{78BC3095-FE5A-C59B-32BA-F3571CD96A6B}"/>
          </ac:spMkLst>
        </pc:spChg>
      </pc:sldChg>
      <pc:sldChg chg="modSp mod">
        <pc:chgData name="Eiji Ooshima" userId="218e4b67357e16b8" providerId="LiveId" clId="{FB136B27-21FE-4BDD-A859-3BBFC6BD0AAD}" dt="2024-06-27T03:29:25.534" v="1534" actId="255"/>
        <pc:sldMkLst>
          <pc:docMk/>
          <pc:sldMk cId="4056363656" sldId="2147472743"/>
        </pc:sldMkLst>
        <pc:spChg chg="mod">
          <ac:chgData name="Eiji Ooshima" userId="218e4b67357e16b8" providerId="LiveId" clId="{FB136B27-21FE-4BDD-A859-3BBFC6BD0AAD}" dt="2024-06-27T03:29:25.534" v="1534" actId="255"/>
          <ac:spMkLst>
            <pc:docMk/>
            <pc:sldMk cId="4056363656" sldId="2147472743"/>
            <ac:spMk id="4" creationId="{00000000-0000-0000-0000-000000000000}"/>
          </ac:spMkLst>
        </pc:spChg>
      </pc:sldChg>
      <pc:sldChg chg="modSp mod">
        <pc:chgData name="Eiji Ooshima" userId="218e4b67357e16b8" providerId="LiveId" clId="{FB136B27-21FE-4BDD-A859-3BBFC6BD0AAD}" dt="2024-06-27T03:30:30.782" v="1542" actId="255"/>
        <pc:sldMkLst>
          <pc:docMk/>
          <pc:sldMk cId="3761676505" sldId="2147472744"/>
        </pc:sldMkLst>
        <pc:spChg chg="mod">
          <ac:chgData name="Eiji Ooshima" userId="218e4b67357e16b8" providerId="LiveId" clId="{FB136B27-21FE-4BDD-A859-3BBFC6BD0AAD}" dt="2024-06-27T03:30:30.782" v="1542" actId="255"/>
          <ac:spMkLst>
            <pc:docMk/>
            <pc:sldMk cId="3761676505" sldId="2147472744"/>
            <ac:spMk id="4" creationId="{00000000-0000-0000-0000-000000000000}"/>
          </ac:spMkLst>
        </pc:spChg>
      </pc:sldChg>
      <pc:sldChg chg="modSp mod">
        <pc:chgData name="Eiji Ooshima" userId="218e4b67357e16b8" providerId="LiveId" clId="{FB136B27-21FE-4BDD-A859-3BBFC6BD0AAD}" dt="2024-06-27T03:44:29.336" v="1796" actId="20577"/>
        <pc:sldMkLst>
          <pc:docMk/>
          <pc:sldMk cId="853990496" sldId="2147472745"/>
        </pc:sldMkLst>
        <pc:spChg chg="mod">
          <ac:chgData name="Eiji Ooshima" userId="218e4b67357e16b8" providerId="LiveId" clId="{FB136B27-21FE-4BDD-A859-3BBFC6BD0AAD}" dt="2024-06-27T03:44:29.336" v="1796" actId="20577"/>
          <ac:spMkLst>
            <pc:docMk/>
            <pc:sldMk cId="853990496" sldId="2147472745"/>
            <ac:spMk id="4" creationId="{78BC3095-FE5A-C59B-32BA-F3571CD96A6B}"/>
          </ac:spMkLst>
        </pc:spChg>
      </pc:sldChg>
      <pc:sldChg chg="modSp mod">
        <pc:chgData name="Eiji Ooshima" userId="218e4b67357e16b8" providerId="LiveId" clId="{FB136B27-21FE-4BDD-A859-3BBFC6BD0AAD}" dt="2024-06-27T03:29:36.073" v="1536" actId="255"/>
        <pc:sldMkLst>
          <pc:docMk/>
          <pc:sldMk cId="240033725" sldId="2147472746"/>
        </pc:sldMkLst>
        <pc:spChg chg="mod">
          <ac:chgData name="Eiji Ooshima" userId="218e4b67357e16b8" providerId="LiveId" clId="{FB136B27-21FE-4BDD-A859-3BBFC6BD0AAD}" dt="2024-06-27T03:29:36.073" v="1536" actId="255"/>
          <ac:spMkLst>
            <pc:docMk/>
            <pc:sldMk cId="240033725" sldId="2147472746"/>
            <ac:spMk id="4" creationId="{00000000-0000-0000-0000-000000000000}"/>
          </ac:spMkLst>
        </pc:spChg>
      </pc:sldChg>
      <pc:sldChg chg="addSp modSp mod">
        <pc:chgData name="Eiji Ooshima" userId="218e4b67357e16b8" providerId="LiveId" clId="{FB136B27-21FE-4BDD-A859-3BBFC6BD0AAD}" dt="2024-06-27T03:07:17.333" v="819" actId="20577"/>
        <pc:sldMkLst>
          <pc:docMk/>
          <pc:sldMk cId="259710615" sldId="2147472747"/>
        </pc:sldMkLst>
        <pc:spChg chg="add mod">
          <ac:chgData name="Eiji Ooshima" userId="218e4b67357e16b8" providerId="LiveId" clId="{FB136B27-21FE-4BDD-A859-3BBFC6BD0AAD}" dt="2024-06-27T03:01:42.773" v="490" actId="1076"/>
          <ac:spMkLst>
            <pc:docMk/>
            <pc:sldMk cId="259710615" sldId="2147472747"/>
            <ac:spMk id="3" creationId="{63B0AB59-1B7B-BE63-8C3E-C242B3DAA1DE}"/>
          </ac:spMkLst>
        </pc:spChg>
        <pc:spChg chg="add mod">
          <ac:chgData name="Eiji Ooshima" userId="218e4b67357e16b8" providerId="LiveId" clId="{FB136B27-21FE-4BDD-A859-3BBFC6BD0AAD}" dt="2024-06-27T03:04:05.075" v="653" actId="20577"/>
          <ac:spMkLst>
            <pc:docMk/>
            <pc:sldMk cId="259710615" sldId="2147472747"/>
            <ac:spMk id="4" creationId="{49F70003-83F4-4EC0-CB5D-AF9F297A426C}"/>
          </ac:spMkLst>
        </pc:spChg>
        <pc:spChg chg="mod">
          <ac:chgData name="Eiji Ooshima" userId="218e4b67357e16b8" providerId="LiveId" clId="{FB136B27-21FE-4BDD-A859-3BBFC6BD0AAD}" dt="2024-06-27T03:07:17.333" v="819" actId="20577"/>
          <ac:spMkLst>
            <pc:docMk/>
            <pc:sldMk cId="259710615" sldId="2147472747"/>
            <ac:spMk id="8" creationId="{0C07F9BC-D35C-8420-CFDC-D2FE2BB1A62F}"/>
          </ac:spMkLst>
        </pc:spChg>
      </pc:sldChg>
      <pc:sldChg chg="add del">
        <pc:chgData name="Eiji Ooshima" userId="218e4b67357e16b8" providerId="LiveId" clId="{FB136B27-21FE-4BDD-A859-3BBFC6BD0AAD}" dt="2024-06-27T03:40:29.141" v="1724"/>
        <pc:sldMkLst>
          <pc:docMk/>
          <pc:sldMk cId="2028745720" sldId="21474727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4311" cy="356357"/>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796346" y="1"/>
            <a:ext cx="4434311" cy="356357"/>
          </a:xfrm>
          <a:prstGeom prst="rect">
            <a:avLst/>
          </a:prstGeom>
        </p:spPr>
        <p:txBody>
          <a:bodyPr vert="horz" lIns="99057" tIns="49528" rIns="99057" bIns="49528" rtlCol="0"/>
          <a:lstStyle>
            <a:lvl1pPr algn="r">
              <a:defRPr sz="1300"/>
            </a:lvl1pPr>
          </a:lstStyle>
          <a:p>
            <a:fld id="{75B6AC49-20A0-483B-9ED7-54E38AB9F9C8}" type="datetimeFigureOut">
              <a:rPr kumimoji="1" lang="ja-JP" altLang="en-US" smtClean="0"/>
              <a:t>2024/8/14</a:t>
            </a:fld>
            <a:endParaRPr kumimoji="1" lang="ja-JP" altLang="en-US"/>
          </a:p>
        </p:txBody>
      </p:sp>
      <p:sp>
        <p:nvSpPr>
          <p:cNvPr id="4" name="フッター プレースホルダー 3"/>
          <p:cNvSpPr>
            <a:spLocks noGrp="1"/>
          </p:cNvSpPr>
          <p:nvPr>
            <p:ph type="ftr" sz="quarter" idx="2"/>
          </p:nvPr>
        </p:nvSpPr>
        <p:spPr>
          <a:xfrm>
            <a:off x="0" y="6746119"/>
            <a:ext cx="4434311" cy="356356"/>
          </a:xfrm>
          <a:prstGeom prst="rect">
            <a:avLst/>
          </a:prstGeom>
        </p:spPr>
        <p:txBody>
          <a:bodyPr vert="horz" lIns="99057" tIns="49528" rIns="99057" bIns="4952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96346" y="6746119"/>
            <a:ext cx="4434311" cy="356356"/>
          </a:xfrm>
          <a:prstGeom prst="rect">
            <a:avLst/>
          </a:prstGeom>
        </p:spPr>
        <p:txBody>
          <a:bodyPr vert="horz" lIns="99057" tIns="49528" rIns="99057" bIns="49528" rtlCol="0" anchor="b"/>
          <a:lstStyle>
            <a:lvl1pPr algn="r">
              <a:defRPr sz="1300"/>
            </a:lvl1pPr>
          </a:lstStyle>
          <a:p>
            <a:fld id="{CABF7286-D56B-4503-9E9D-D46BCF29F3B9}" type="slidenum">
              <a:rPr kumimoji="1" lang="ja-JP" altLang="en-US" smtClean="0"/>
              <a:t>‹#›</a:t>
            </a:fld>
            <a:endParaRPr kumimoji="1" lang="ja-JP" altLang="en-US"/>
          </a:p>
        </p:txBody>
      </p:sp>
    </p:spTree>
    <p:extLst>
      <p:ext uri="{BB962C8B-B14F-4D97-AF65-F5344CB8AC3E}">
        <p14:creationId xmlns:p14="http://schemas.microsoft.com/office/powerpoint/2010/main" val="1720930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4311" cy="356357"/>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6346" y="1"/>
            <a:ext cx="4434311" cy="356357"/>
          </a:xfrm>
          <a:prstGeom prst="rect">
            <a:avLst/>
          </a:prstGeom>
        </p:spPr>
        <p:txBody>
          <a:bodyPr vert="horz" lIns="99057" tIns="49528" rIns="99057" bIns="49528" rtlCol="0"/>
          <a:lstStyle>
            <a:lvl1pPr algn="r">
              <a:defRPr sz="1300"/>
            </a:lvl1pPr>
          </a:lstStyle>
          <a:p>
            <a:fld id="{EE043CBF-1AEF-4D3D-A2B9-458BAE3FD826}" type="datetimeFigureOut">
              <a:rPr kumimoji="1" lang="ja-JP" altLang="en-US" smtClean="0"/>
              <a:t>2024/8/14</a:t>
            </a:fld>
            <a:endParaRPr kumimoji="1" lang="ja-JP" altLang="en-US"/>
          </a:p>
        </p:txBody>
      </p:sp>
      <p:sp>
        <p:nvSpPr>
          <p:cNvPr id="4" name="スライド イメージ プレースホルダー 3"/>
          <p:cNvSpPr>
            <a:spLocks noGrp="1" noRot="1" noChangeAspect="1"/>
          </p:cNvSpPr>
          <p:nvPr>
            <p:ph type="sldImg" idx="2"/>
          </p:nvPr>
        </p:nvSpPr>
        <p:spPr>
          <a:xfrm>
            <a:off x="2986088" y="887413"/>
            <a:ext cx="4260850" cy="2397125"/>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1023303" y="3418066"/>
            <a:ext cx="8186420" cy="2796600"/>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6119"/>
            <a:ext cx="4434311" cy="356356"/>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6346" y="6746119"/>
            <a:ext cx="4434311" cy="356356"/>
          </a:xfrm>
          <a:prstGeom prst="rect">
            <a:avLst/>
          </a:prstGeom>
        </p:spPr>
        <p:txBody>
          <a:bodyPr vert="horz" lIns="99057" tIns="49528" rIns="99057" bIns="49528" rtlCol="0" anchor="b"/>
          <a:lstStyle>
            <a:lvl1pPr algn="r">
              <a:defRPr sz="1300"/>
            </a:lvl1pPr>
          </a:lstStyle>
          <a:p>
            <a:fld id="{A6D3ADDE-3E92-471A-BEBA-397B087B1D32}" type="slidenum">
              <a:rPr kumimoji="1" lang="ja-JP" altLang="en-US" smtClean="0"/>
              <a:t>‹#›</a:t>
            </a:fld>
            <a:endParaRPr kumimoji="1" lang="ja-JP" altLang="en-US"/>
          </a:p>
        </p:txBody>
      </p:sp>
    </p:spTree>
    <p:extLst>
      <p:ext uri="{BB962C8B-B14F-4D97-AF65-F5344CB8AC3E}">
        <p14:creationId xmlns:p14="http://schemas.microsoft.com/office/powerpoint/2010/main" val="2654905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B3E10C-F363-498C-B018-4DB5E871AB4F}" type="slidenum">
              <a:rPr kumimoji="1" lang="ja-JP" altLang="en-US" smtClean="0"/>
              <a:t>9</a:t>
            </a:fld>
            <a:endParaRPr kumimoji="1" lang="ja-JP" altLang="en-US"/>
          </a:p>
        </p:txBody>
      </p:sp>
    </p:spTree>
    <p:extLst>
      <p:ext uri="{BB962C8B-B14F-4D97-AF65-F5344CB8AC3E}">
        <p14:creationId xmlns:p14="http://schemas.microsoft.com/office/powerpoint/2010/main" val="240033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5D62E-DA43-B54A-C6B4-796ACA94E4E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E3A6FA-65CC-D908-2DD5-55431CFDC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CF9B2BA-BEA6-1FD6-8F3B-C9445D10B60A}"/>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B1641E31-B097-71B7-5F24-67735D697D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40DF02-9BB2-E385-3BD4-A3016AA62DF4}"/>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52093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E29441-08D0-05F6-591B-6F07A975C16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F03A34D-444F-2279-9774-C05B2ED09B7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4F9D65-5181-E212-A605-E6DBB4724EAB}"/>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2A606E5F-2A08-7F20-05B1-7085C3A8AA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EE8797-AFD1-BCE7-E0DA-7499749340E2}"/>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374957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4892462-5951-AB0E-6746-D982262458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636A623-B095-75FF-FF32-6D82A92883A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1FE56A-AD82-28D8-6AD0-FD3FB8312EF7}"/>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9D7E1A35-B20B-D9E5-F9E3-BC00A4D3A5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5134EE-39B4-27DC-E5C4-877632CBBC72}"/>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403160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E3E05A-5845-9A15-66CF-2FDA1C273BF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046E360-92F1-5649-DF19-F4D25251B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80FBA36-5546-CBB1-F67C-930FA988C4A8}"/>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58841142-2958-2B64-7D31-9F60A3E442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AAC3BA-1AFE-BC7D-D05E-DC2F49D930C8}"/>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765633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3DF27F-1E58-31AA-B755-8F46B51F7B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65AFE9-627B-5383-F472-BA1D51CA68B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717A91-3733-6935-8F70-27D002B8C186}"/>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448F0763-E900-72FF-89B0-B3E954EFE9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CB7E77-D57E-4B3D-9B43-2E2A1DB736A3}"/>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276362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9A3FC-C7D5-978A-AFF1-47D818C32D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D65CAC-915A-CC49-C499-5BC56DCF4A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5FC6766-DA80-C7BA-3CF7-92FCF34465A6}"/>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D8627577-0AEE-7157-4F65-85BD6654A9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BB1DC6-6E0A-D9BE-C303-FEE57020AF84}"/>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194760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FF8C7C-049F-D4E6-108A-D6ADD84CF9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64A05D-4794-AE3F-4C1A-D62DDF21858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8EE89D8-F4C1-9D2D-608D-C613C14B86D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C7ACF51-50A3-F745-506B-08101B133683}"/>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6" name="フッター プレースホルダー 5">
            <a:extLst>
              <a:ext uri="{FF2B5EF4-FFF2-40B4-BE49-F238E27FC236}">
                <a16:creationId xmlns:a16="http://schemas.microsoft.com/office/drawing/2014/main" id="{03359FFB-19A7-F902-BFD3-D548A40B7C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56E933-3EDD-E512-ACA8-6266512216B4}"/>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2069917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74F73-FD66-DBCF-11E5-C8F4E947ED1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27F83D-B00E-4C8A-5622-FFE276381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AD66CD8-C8A5-9395-D1E8-73F682A54E5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94A84A-F580-3CE8-AD1E-38C64A25C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15D5706-A3CB-A17A-55D6-B88700B4730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B65ECD5-399C-9227-8DAD-5602702210A3}"/>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8" name="フッター プレースホルダー 7">
            <a:extLst>
              <a:ext uri="{FF2B5EF4-FFF2-40B4-BE49-F238E27FC236}">
                <a16:creationId xmlns:a16="http://schemas.microsoft.com/office/drawing/2014/main" id="{B526A2F0-8C65-6765-C907-494C688732D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1ECC952-2AB1-C6FC-77AA-CEE01FC7F52C}"/>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107088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4768CF-18E3-306C-8BC6-4867A9BF870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41AD8E-B70F-57CD-C614-46D14DE6EA3E}"/>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4" name="フッター プレースホルダー 3">
            <a:extLst>
              <a:ext uri="{FF2B5EF4-FFF2-40B4-BE49-F238E27FC236}">
                <a16:creationId xmlns:a16="http://schemas.microsoft.com/office/drawing/2014/main" id="{35CB1EC1-45D3-E211-E19F-8A3F70AC0ED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6061CD8-C9C0-249C-D519-6520B7500608}"/>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310097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79A0BE8-0F3C-D281-1EB6-6D1AC930D33A}"/>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3" name="フッター プレースホルダー 2">
            <a:extLst>
              <a:ext uri="{FF2B5EF4-FFF2-40B4-BE49-F238E27FC236}">
                <a16:creationId xmlns:a16="http://schemas.microsoft.com/office/drawing/2014/main" id="{94C9A456-04BB-80D3-AA09-F64F3676777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16C2AD8-3124-FA3A-8B65-C5F5BF9D935E}"/>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170960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9E6D0-25DB-455F-91EA-459E73DBBB8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D234E9-0037-1C54-F57C-C728C5AF1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908EF19-0A5B-B13E-22B8-376F4F000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7CD076-9FED-9AC7-9E45-5020A6514680}"/>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6" name="フッター プレースホルダー 5">
            <a:extLst>
              <a:ext uri="{FF2B5EF4-FFF2-40B4-BE49-F238E27FC236}">
                <a16:creationId xmlns:a16="http://schemas.microsoft.com/office/drawing/2014/main" id="{CFA7CD33-5EF9-4887-934B-6AE09FB3B8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A77CC3-7DF0-C3D9-08BA-F2697FD96658}"/>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94311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7AC3AA-84AE-F575-F5AD-E8B355B7C6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7621AF-4DC4-2B54-AE35-25017FEAB48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5D5864-0D31-FC20-E87E-6A7370EA35A3}"/>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541B7FCD-2525-C3A1-6CE8-8CAEE1F177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932F80-13F4-F9A1-AE05-53DE678A5B1E}"/>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826175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A1644-8F46-ECB9-EB27-BE76E818845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DD2DA9-39C8-36F3-678D-33C363DEA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8220499-D9FD-4F2F-9E8E-99DD9FFDB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51C6C32-EA3B-ABE0-4C02-48746FCF0377}"/>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6" name="フッター プレースホルダー 5">
            <a:extLst>
              <a:ext uri="{FF2B5EF4-FFF2-40B4-BE49-F238E27FC236}">
                <a16:creationId xmlns:a16="http://schemas.microsoft.com/office/drawing/2014/main" id="{748D062A-93B9-2319-A3E9-52C905D322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A2F4502-0896-C047-06E4-CF63CAD504F5}"/>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214588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FF4434-4FC9-9761-36B6-83145CE8E25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F8EBD8-24FC-AE63-7047-D65D6441FAC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BCA95A-D69F-D7DD-65C2-76FF755CA6B7}"/>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6C31E313-D432-09A5-5A76-429A05C292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25BF46-D2A7-01E6-FF57-5BCB8EE44A90}"/>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2807819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E1E33C-E8A2-0AB3-684C-822AB28C183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910617-D6AE-9D9B-8D59-11BA2835CCF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0E1E33-C5A6-D6A6-0E1B-DB2698F47FCD}"/>
              </a:ext>
            </a:extLst>
          </p:cNvPr>
          <p:cNvSpPr>
            <a:spLocks noGrp="1"/>
          </p:cNvSpPr>
          <p:nvPr>
            <p:ph type="dt" sz="half" idx="10"/>
          </p:nvPr>
        </p:nvSpPr>
        <p:spPr/>
        <p:txBody>
          <a:bodyPr/>
          <a:lstStyle/>
          <a:p>
            <a:fld id="{3CF6B1FB-D65E-410C-9E73-4FBC5B5EC3BD}"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108A9E15-8D76-C4EB-D008-DB9E796BBB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088AC3-74FD-1020-C47E-4B0963D457FC}"/>
              </a:ext>
            </a:extLst>
          </p:cNvPr>
          <p:cNvSpPr>
            <a:spLocks noGrp="1"/>
          </p:cNvSpPr>
          <p:nvPr>
            <p:ph type="sldNum" sz="quarter" idx="12"/>
          </p:nvPr>
        </p:nvSpPr>
        <p:spPr/>
        <p:txBody>
          <a:body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3976141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72DDA-5B28-BA8E-5A6F-CA72564DF28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FEEEE5C-7D3A-3BD9-3908-FE3E6A8C8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F366958-406A-F261-4050-9350587EF6E4}"/>
              </a:ext>
            </a:extLst>
          </p:cNvPr>
          <p:cNvSpPr>
            <a:spLocks noGrp="1"/>
          </p:cNvSpPr>
          <p:nvPr>
            <p:ph type="dt" sz="half" idx="10"/>
          </p:nvPr>
        </p:nvSpPr>
        <p:spPr/>
        <p:txBody>
          <a:bodyPr/>
          <a:lstStyle/>
          <a:p>
            <a:fld id="{45758FA0-9CC3-4B35-9968-6701953D854D}" type="datetime1">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53B8485F-B846-DA5C-89AF-76E835F236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D2769B-7422-8F4E-A0D4-3A8740ACFB9D}"/>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1784533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9F463-094F-AA3F-DC56-D173EFA346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FA5387-7A07-103D-3504-E01EAAE46F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0CC280-41D0-B14F-C142-549F51BD6015}"/>
              </a:ext>
            </a:extLst>
          </p:cNvPr>
          <p:cNvSpPr>
            <a:spLocks noGrp="1"/>
          </p:cNvSpPr>
          <p:nvPr>
            <p:ph type="dt" sz="half" idx="10"/>
          </p:nvPr>
        </p:nvSpPr>
        <p:spPr/>
        <p:txBody>
          <a:bodyPr/>
          <a:lstStyle/>
          <a:p>
            <a:fld id="{BBCA83C4-A005-4789-8EF0-154B778437BF}" type="datetime1">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51FBAD9B-D4CB-0028-5150-5D41EACBF4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8497E6-D0E0-9310-D295-17378AC12259}"/>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2149539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26F85-DD50-8AD0-0E43-CF89C34DB3E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9AB68F-74D6-393A-3614-CBEA3F0DE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8701158-9A4A-1653-F04E-84A6A3919BAC}"/>
              </a:ext>
            </a:extLst>
          </p:cNvPr>
          <p:cNvSpPr>
            <a:spLocks noGrp="1"/>
          </p:cNvSpPr>
          <p:nvPr>
            <p:ph type="dt" sz="half" idx="10"/>
          </p:nvPr>
        </p:nvSpPr>
        <p:spPr/>
        <p:txBody>
          <a:bodyPr/>
          <a:lstStyle/>
          <a:p>
            <a:fld id="{EAD92A13-687A-49EA-8C89-3CC2577EA312}" type="datetime1">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4564AC97-350D-A756-2712-33E50E6FD3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F144C3-EB93-6285-5457-65E6118156B8}"/>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594656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A04CF-5891-412E-A345-89BA2F9AA3C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2D19CD-8374-0EA4-081E-6F7E78E77C8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DAA1FF9-2673-F80F-E9C2-D6F2318D610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192129E-2CD4-DC9D-F60B-6C9B950F3C4F}"/>
              </a:ext>
            </a:extLst>
          </p:cNvPr>
          <p:cNvSpPr>
            <a:spLocks noGrp="1"/>
          </p:cNvSpPr>
          <p:nvPr>
            <p:ph type="dt" sz="half" idx="10"/>
          </p:nvPr>
        </p:nvSpPr>
        <p:spPr/>
        <p:txBody>
          <a:bodyPr/>
          <a:lstStyle/>
          <a:p>
            <a:fld id="{4E3A8747-7AFE-4B4D-A75B-CF29781D0F79}" type="datetime1">
              <a:rPr kumimoji="1" lang="ja-JP" altLang="en-US" smtClean="0"/>
              <a:t>2024/8/14</a:t>
            </a:fld>
            <a:endParaRPr kumimoji="1" lang="ja-JP" altLang="en-US"/>
          </a:p>
        </p:txBody>
      </p:sp>
      <p:sp>
        <p:nvSpPr>
          <p:cNvPr id="6" name="フッター プレースホルダー 5">
            <a:extLst>
              <a:ext uri="{FF2B5EF4-FFF2-40B4-BE49-F238E27FC236}">
                <a16:creationId xmlns:a16="http://schemas.microsoft.com/office/drawing/2014/main" id="{9AF00014-B37A-A649-F368-B93FBB6100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23318C-5788-8427-72CA-69B63B5EA5F7}"/>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2428650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80D4B-BA2D-98F4-D188-3C102B15103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60C6D9-7897-A851-1059-B649460E8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1AE94FE-695F-3E95-88EF-D912BE87875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D869677-E70D-747A-74DD-CB9C014EA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E9A476A-68FB-83F2-7FC4-78851B18800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3EFA316-90A4-8F07-E39E-71BA0E7AA209}"/>
              </a:ext>
            </a:extLst>
          </p:cNvPr>
          <p:cNvSpPr>
            <a:spLocks noGrp="1"/>
          </p:cNvSpPr>
          <p:nvPr>
            <p:ph type="dt" sz="half" idx="10"/>
          </p:nvPr>
        </p:nvSpPr>
        <p:spPr/>
        <p:txBody>
          <a:bodyPr/>
          <a:lstStyle/>
          <a:p>
            <a:fld id="{5F34F1D4-4270-4126-B186-7AAB3CE7A2B6}" type="datetime1">
              <a:rPr kumimoji="1" lang="ja-JP" altLang="en-US" smtClean="0"/>
              <a:t>2024/8/14</a:t>
            </a:fld>
            <a:endParaRPr kumimoji="1" lang="ja-JP" altLang="en-US"/>
          </a:p>
        </p:txBody>
      </p:sp>
      <p:sp>
        <p:nvSpPr>
          <p:cNvPr id="8" name="フッター プレースホルダー 7">
            <a:extLst>
              <a:ext uri="{FF2B5EF4-FFF2-40B4-BE49-F238E27FC236}">
                <a16:creationId xmlns:a16="http://schemas.microsoft.com/office/drawing/2014/main" id="{47EE0A0C-1CCE-3027-BF53-898DA253DF0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6C0702-FF90-C073-164A-5487D154BE09}"/>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1689436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7FFBD-5D51-DAEF-6B83-98F1D21782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606A5F8-2770-04E8-441F-2133C9D47DEA}"/>
              </a:ext>
            </a:extLst>
          </p:cNvPr>
          <p:cNvSpPr>
            <a:spLocks noGrp="1"/>
          </p:cNvSpPr>
          <p:nvPr>
            <p:ph type="dt" sz="half" idx="10"/>
          </p:nvPr>
        </p:nvSpPr>
        <p:spPr/>
        <p:txBody>
          <a:bodyPr/>
          <a:lstStyle/>
          <a:p>
            <a:fld id="{4F36F936-ED5D-4BC1-89A7-29BFD7FE425E}" type="datetime1">
              <a:rPr kumimoji="1" lang="ja-JP" altLang="en-US" smtClean="0"/>
              <a:t>2024/8/14</a:t>
            </a:fld>
            <a:endParaRPr kumimoji="1" lang="ja-JP" altLang="en-US"/>
          </a:p>
        </p:txBody>
      </p:sp>
      <p:sp>
        <p:nvSpPr>
          <p:cNvPr id="4" name="フッター プレースホルダー 3">
            <a:extLst>
              <a:ext uri="{FF2B5EF4-FFF2-40B4-BE49-F238E27FC236}">
                <a16:creationId xmlns:a16="http://schemas.microsoft.com/office/drawing/2014/main" id="{20B596D6-1DAE-9EB5-364D-5694DFA3911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FAA340-ED4E-6646-041A-A30F9B5B73EF}"/>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1646525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9E2D871-3317-8C9B-B0D1-25E9F075DB23}"/>
              </a:ext>
            </a:extLst>
          </p:cNvPr>
          <p:cNvSpPr>
            <a:spLocks noGrp="1"/>
          </p:cNvSpPr>
          <p:nvPr>
            <p:ph type="dt" sz="half" idx="10"/>
          </p:nvPr>
        </p:nvSpPr>
        <p:spPr/>
        <p:txBody>
          <a:bodyPr/>
          <a:lstStyle/>
          <a:p>
            <a:fld id="{A16ADF76-7790-449E-9E65-804B4E216FF2}" type="datetime1">
              <a:rPr kumimoji="1" lang="ja-JP" altLang="en-US" smtClean="0"/>
              <a:t>2024/8/14</a:t>
            </a:fld>
            <a:endParaRPr kumimoji="1" lang="ja-JP" altLang="en-US"/>
          </a:p>
        </p:txBody>
      </p:sp>
      <p:sp>
        <p:nvSpPr>
          <p:cNvPr id="3" name="フッター プレースホルダー 2">
            <a:extLst>
              <a:ext uri="{FF2B5EF4-FFF2-40B4-BE49-F238E27FC236}">
                <a16:creationId xmlns:a16="http://schemas.microsoft.com/office/drawing/2014/main" id="{A2802B5E-E04C-7874-9B87-CD1A49A864F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7C32D25-C922-90D3-1D79-D2DE1262BC6A}"/>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328993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76F47C-733C-94F9-3F6E-58845A3CA9E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36AAC8-DA4B-6949-989A-D4E2D68446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3ACB31-68E5-1791-C62B-6DB0615B3870}"/>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2439329E-6872-5E40-DD3C-2CCD6AC5A0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A494AE-32DC-A2E0-CA67-80409EC7C9C0}"/>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2381418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7C4BA-521A-A93C-956E-5C578616F6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D12B1C-3F89-25AE-D055-3A905A3022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53DAB91-F4D4-4E55-009F-DF653DAE8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3ED031B-9A10-9FB7-870A-6B778D0B4260}"/>
              </a:ext>
            </a:extLst>
          </p:cNvPr>
          <p:cNvSpPr>
            <a:spLocks noGrp="1"/>
          </p:cNvSpPr>
          <p:nvPr>
            <p:ph type="dt" sz="half" idx="10"/>
          </p:nvPr>
        </p:nvSpPr>
        <p:spPr/>
        <p:txBody>
          <a:bodyPr/>
          <a:lstStyle/>
          <a:p>
            <a:fld id="{3952A1FF-5FC1-4158-8959-1F2E9C5A21AB}" type="datetime1">
              <a:rPr kumimoji="1" lang="ja-JP" altLang="en-US" smtClean="0"/>
              <a:t>2024/8/14</a:t>
            </a:fld>
            <a:endParaRPr kumimoji="1" lang="ja-JP" altLang="en-US"/>
          </a:p>
        </p:txBody>
      </p:sp>
      <p:sp>
        <p:nvSpPr>
          <p:cNvPr id="6" name="フッター プレースホルダー 5">
            <a:extLst>
              <a:ext uri="{FF2B5EF4-FFF2-40B4-BE49-F238E27FC236}">
                <a16:creationId xmlns:a16="http://schemas.microsoft.com/office/drawing/2014/main" id="{CDC3AC5F-3BEF-9F1D-5EF6-2DBF115D68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A68241-8AAE-1C9C-789C-D72580CD0D2E}"/>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2129351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D246D4-5E96-E942-6F9B-E71DE703D2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433B7DA-A64F-8F5C-AD2E-13B455891E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AC5F97-B788-5AF7-EEA8-1033C8637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63D53D-2F4E-C3E0-3696-542AE75BAABB}"/>
              </a:ext>
            </a:extLst>
          </p:cNvPr>
          <p:cNvSpPr>
            <a:spLocks noGrp="1"/>
          </p:cNvSpPr>
          <p:nvPr>
            <p:ph type="dt" sz="half" idx="10"/>
          </p:nvPr>
        </p:nvSpPr>
        <p:spPr/>
        <p:txBody>
          <a:bodyPr/>
          <a:lstStyle/>
          <a:p>
            <a:fld id="{FE0A7593-E2F6-4CF6-A3EC-8F170F8A5559}" type="datetime1">
              <a:rPr kumimoji="1" lang="ja-JP" altLang="en-US" smtClean="0"/>
              <a:t>2024/8/14</a:t>
            </a:fld>
            <a:endParaRPr kumimoji="1" lang="ja-JP" altLang="en-US"/>
          </a:p>
        </p:txBody>
      </p:sp>
      <p:sp>
        <p:nvSpPr>
          <p:cNvPr id="6" name="フッター プレースホルダー 5">
            <a:extLst>
              <a:ext uri="{FF2B5EF4-FFF2-40B4-BE49-F238E27FC236}">
                <a16:creationId xmlns:a16="http://schemas.microsoft.com/office/drawing/2014/main" id="{E0BDEABC-74FB-08DC-B0C0-43014E2D46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602B9E-5596-2DCF-0D36-ED79D183A112}"/>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103290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BFFDF7-BB8E-050C-F428-7A78FE432D3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72A4970-C401-A38F-06D4-F21640C8171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0F2286-34CF-E43E-3567-9F949BCEB2DD}"/>
              </a:ext>
            </a:extLst>
          </p:cNvPr>
          <p:cNvSpPr>
            <a:spLocks noGrp="1"/>
          </p:cNvSpPr>
          <p:nvPr>
            <p:ph type="dt" sz="half" idx="10"/>
          </p:nvPr>
        </p:nvSpPr>
        <p:spPr/>
        <p:txBody>
          <a:bodyPr/>
          <a:lstStyle/>
          <a:p>
            <a:fld id="{79FF1960-AC43-483A-8E87-B8FB35A0AC6D}" type="datetime1">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5A9C6BDE-D4CC-8D42-77CB-2341634774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73C011-F09B-9E1C-FF00-99B302CC430F}"/>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1074663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0D271CC-60F4-693E-1E0F-02E5165636B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73894B-7C34-4867-0042-7FC9EF7EA48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14CC96-6D3A-66AB-23C4-E1C661D61441}"/>
              </a:ext>
            </a:extLst>
          </p:cNvPr>
          <p:cNvSpPr>
            <a:spLocks noGrp="1"/>
          </p:cNvSpPr>
          <p:nvPr>
            <p:ph type="dt" sz="half" idx="10"/>
          </p:nvPr>
        </p:nvSpPr>
        <p:spPr/>
        <p:txBody>
          <a:bodyPr/>
          <a:lstStyle/>
          <a:p>
            <a:fld id="{DF9A6FC9-F5CD-4F0A-B1F9-01BC39150732}" type="datetime1">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9D38E77A-192C-1278-B562-13337C1C70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AA057A-0B4A-9F93-6F88-C457E621E823}"/>
              </a:ext>
            </a:extLst>
          </p:cNvPr>
          <p:cNvSpPr>
            <a:spLocks noGrp="1"/>
          </p:cNvSpPr>
          <p:nvPr>
            <p:ph type="sldNum" sz="quarter" idx="12"/>
          </p:nvPr>
        </p:nvSpPr>
        <p:spPr/>
        <p:txBody>
          <a:body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92069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BF3D71-A728-EB42-7AF0-EDDCEB44BD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101CEA-CC98-2F28-206B-B9B1304125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2ED0F99-8BAB-9010-3DB5-86679D0FDA7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98BD46-DA7E-FCBC-04C5-4624BF82A34B}"/>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6" name="フッター プレースホルダー 5">
            <a:extLst>
              <a:ext uri="{FF2B5EF4-FFF2-40B4-BE49-F238E27FC236}">
                <a16:creationId xmlns:a16="http://schemas.microsoft.com/office/drawing/2014/main" id="{25517E9F-AC46-BE18-07F7-24AFCC4C93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DEDBE8F-05D3-EB98-3CE9-CD727299EFC5}"/>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212621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99D703-25E7-87DA-B912-BC58A9E76A7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588387-1A51-6E98-33D0-518D64AB6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250D694-4C1B-C5E7-1991-4EDB1454FCB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B40BE3-9BE8-BF33-9A15-E81927D53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5954483-A482-7F92-0C57-2C01E18E037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8D864B-F73E-A8F4-7397-3D4D81F93A3A}"/>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8" name="フッター プレースホルダー 7">
            <a:extLst>
              <a:ext uri="{FF2B5EF4-FFF2-40B4-BE49-F238E27FC236}">
                <a16:creationId xmlns:a16="http://schemas.microsoft.com/office/drawing/2014/main" id="{36C058B6-4C86-CE1A-D7F6-B9285822D2C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9242559-2BEA-D765-47BF-C4BAAA62D109}"/>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249051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BBBC7-7DFF-7DA5-C134-C22C92B953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1FC5114-F170-6B0C-85BA-2B171581ACCD}"/>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4" name="フッター プレースホルダー 3">
            <a:extLst>
              <a:ext uri="{FF2B5EF4-FFF2-40B4-BE49-F238E27FC236}">
                <a16:creationId xmlns:a16="http://schemas.microsoft.com/office/drawing/2014/main" id="{BD451EAB-C04C-0664-3FAC-63FFD955C47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0CEBE9-A5B0-0917-5CD4-AEF6D153821B}"/>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318067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432F86-5E76-B182-69BB-C7F33DBFEAF0}"/>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3" name="フッター プレースホルダー 2">
            <a:extLst>
              <a:ext uri="{FF2B5EF4-FFF2-40B4-BE49-F238E27FC236}">
                <a16:creationId xmlns:a16="http://schemas.microsoft.com/office/drawing/2014/main" id="{A58CF60B-946B-5021-0A28-BC82D56A68E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7EE6AFD-4D4D-1F98-F056-260E4410EEA5}"/>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333732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2B725D-5D45-2AA1-DEE4-421001864C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1F6A0BC-2928-041E-1EBE-6715527717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20C8D21-4618-7227-A16C-3D615E2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6CD6B80-ABF6-F710-4958-7AF0A69C2138}"/>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6" name="フッター プレースホルダー 5">
            <a:extLst>
              <a:ext uri="{FF2B5EF4-FFF2-40B4-BE49-F238E27FC236}">
                <a16:creationId xmlns:a16="http://schemas.microsoft.com/office/drawing/2014/main" id="{3365D211-3466-B8F6-D204-DF8CD21D85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6D38FD-FECF-EFA3-B7E5-05F40611FF3E}"/>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316193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802E5-9355-EB2F-1303-3D9753236BD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59A6F49-2EC8-8B4C-883D-B0FE946E3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40965CC-725C-7645-29F7-8838943A8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91231B-81D7-FDB3-24AF-1B422B32B1B7}"/>
              </a:ext>
            </a:extLst>
          </p:cNvPr>
          <p:cNvSpPr>
            <a:spLocks noGrp="1"/>
          </p:cNvSpPr>
          <p:nvPr>
            <p:ph type="dt" sz="half" idx="10"/>
          </p:nvPr>
        </p:nvSpPr>
        <p:spPr/>
        <p:txBody>
          <a:bodyPr/>
          <a:lstStyle/>
          <a:p>
            <a:fld id="{46A7D10B-8C59-4E46-B7AF-D86E690E33B9}" type="datetimeFigureOut">
              <a:rPr kumimoji="1" lang="ja-JP" altLang="en-US" smtClean="0"/>
              <a:t>2024/8/14</a:t>
            </a:fld>
            <a:endParaRPr kumimoji="1" lang="ja-JP" altLang="en-US"/>
          </a:p>
        </p:txBody>
      </p:sp>
      <p:sp>
        <p:nvSpPr>
          <p:cNvPr id="6" name="フッター プレースホルダー 5">
            <a:extLst>
              <a:ext uri="{FF2B5EF4-FFF2-40B4-BE49-F238E27FC236}">
                <a16:creationId xmlns:a16="http://schemas.microsoft.com/office/drawing/2014/main" id="{7BA4F286-9443-9676-62B7-C9ECF06D6B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D74DC5-6CB1-ABDE-9A55-26981667CB5B}"/>
              </a:ext>
            </a:extLst>
          </p:cNvPr>
          <p:cNvSpPr>
            <a:spLocks noGrp="1"/>
          </p:cNvSpPr>
          <p:nvPr>
            <p:ph type="sldNum" sz="quarter" idx="12"/>
          </p:nvPr>
        </p:nvSpPr>
        <p:spPr/>
        <p:txBody>
          <a:body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378475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754A61C-3894-CDA7-6A99-E89A62470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052989-FE2D-9F7B-367B-1222641E0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6848CA-0A14-DDC4-4290-DC53EAE3BE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A7D10B-8C59-4E46-B7AF-D86E690E33B9}"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703F2808-CA57-6F53-1A73-6B0D407EA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557E200-6C77-095B-E3E9-AE8E239D2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1A0488-723D-442F-9535-A7BDF9689F5B}" type="slidenum">
              <a:rPr kumimoji="1" lang="ja-JP" altLang="en-US" smtClean="0"/>
              <a:t>‹#›</a:t>
            </a:fld>
            <a:endParaRPr kumimoji="1" lang="ja-JP" altLang="en-US"/>
          </a:p>
        </p:txBody>
      </p:sp>
    </p:spTree>
    <p:extLst>
      <p:ext uri="{BB962C8B-B14F-4D97-AF65-F5344CB8AC3E}">
        <p14:creationId xmlns:p14="http://schemas.microsoft.com/office/powerpoint/2010/main" val="160737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10377B2-114C-F161-3C44-529F2B10B6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809527-F27D-621D-8B5D-3C647773AF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E6640F-B8CD-BB28-6F37-45D1FEAD4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6B1FB-D65E-410C-9E73-4FBC5B5EC3BD}" type="datetimeFigureOut">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9395EB25-51DF-A5A5-B817-A6D375E9D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2B73A8F-AD3A-68E6-624E-2A719BB1F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3D785-0191-4F19-B526-B1F779F2ED38}" type="slidenum">
              <a:rPr kumimoji="1" lang="ja-JP" altLang="en-US" smtClean="0"/>
              <a:t>‹#›</a:t>
            </a:fld>
            <a:endParaRPr kumimoji="1" lang="ja-JP" altLang="en-US"/>
          </a:p>
        </p:txBody>
      </p:sp>
    </p:spTree>
    <p:extLst>
      <p:ext uri="{BB962C8B-B14F-4D97-AF65-F5344CB8AC3E}">
        <p14:creationId xmlns:p14="http://schemas.microsoft.com/office/powerpoint/2010/main" val="2306959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24EB2EF-7D34-981B-7E20-CC5FA2CEA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A4E1A5-36E0-7862-AB46-0C7C42E7E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22B9B6-D266-B65E-E461-2ED00DEF5B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0E37E-E830-4210-AB51-75E16652B596}" type="datetime1">
              <a:rPr kumimoji="1" lang="ja-JP" altLang="en-US" smtClean="0"/>
              <a:t>2024/8/14</a:t>
            </a:fld>
            <a:endParaRPr kumimoji="1" lang="ja-JP" altLang="en-US"/>
          </a:p>
        </p:txBody>
      </p:sp>
      <p:sp>
        <p:nvSpPr>
          <p:cNvPr id="5" name="フッター プレースホルダー 4">
            <a:extLst>
              <a:ext uri="{FF2B5EF4-FFF2-40B4-BE49-F238E27FC236}">
                <a16:creationId xmlns:a16="http://schemas.microsoft.com/office/drawing/2014/main" id="{35769BFA-7901-2970-3BF4-07E5B63CC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D0FEB0A-8C5C-097F-8065-38EC3C09A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0AB91-876B-4F70-A64A-8899D6ABB96F}" type="slidenum">
              <a:rPr kumimoji="1" lang="ja-JP" altLang="en-US" smtClean="0"/>
              <a:t>‹#›</a:t>
            </a:fld>
            <a:endParaRPr kumimoji="1" lang="ja-JP" altLang="en-US"/>
          </a:p>
        </p:txBody>
      </p:sp>
    </p:spTree>
    <p:extLst>
      <p:ext uri="{BB962C8B-B14F-4D97-AF65-F5344CB8AC3E}">
        <p14:creationId xmlns:p14="http://schemas.microsoft.com/office/powerpoint/2010/main" val="1200773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tb.mlit.go.jp/chubu/tsukuro/manager/pdf/H30/04.pdf" TargetMode="Externa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EE62D5A-E062-44E9-088E-74145D3876F3}"/>
              </a:ext>
            </a:extLst>
          </p:cNvPr>
          <p:cNvSpPr txBox="1"/>
          <p:nvPr/>
        </p:nvSpPr>
        <p:spPr>
          <a:xfrm>
            <a:off x="743482" y="682998"/>
            <a:ext cx="10000718" cy="1754326"/>
          </a:xfrm>
          <a:prstGeom prst="rect">
            <a:avLst/>
          </a:prstGeom>
          <a:noFill/>
        </p:spPr>
        <p:txBody>
          <a:bodyPr wrap="square" rtlCol="0">
            <a:spAutoFit/>
          </a:bodyPr>
          <a:lstStyle/>
          <a:p>
            <a:pPr algn="ctr" defTabSz="326578"/>
            <a:r>
              <a:rPr lang="ja-JP" altLang="en-US" sz="5400" dirty="0">
                <a:solidFill>
                  <a:prstClr val="black"/>
                </a:solidFill>
                <a:latin typeface="Aptos" panose="02110004020202020204"/>
                <a:ea typeface="游ゴシック" panose="020B0400000000000000" pitchFamily="50" charset="-128"/>
              </a:rPr>
              <a:t>クマポが巡る「やさしい未来」アイデア集（第１版）</a:t>
            </a:r>
          </a:p>
        </p:txBody>
      </p:sp>
      <p:pic>
        <p:nvPicPr>
          <p:cNvPr id="5" name="図 4" descr="人, 草, ケーキ, 男 が含まれている画像&#10;&#10;自動的に生成された説明">
            <a:extLst>
              <a:ext uri="{FF2B5EF4-FFF2-40B4-BE49-F238E27FC236}">
                <a16:creationId xmlns:a16="http://schemas.microsoft.com/office/drawing/2014/main" id="{B3B225D6-ECBF-7CA8-FE13-65E24AD6146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674468" y="4308561"/>
            <a:ext cx="3136064" cy="1754326"/>
          </a:xfrm>
          <a:prstGeom prst="rect">
            <a:avLst/>
          </a:prstGeom>
        </p:spPr>
      </p:pic>
      <p:pic>
        <p:nvPicPr>
          <p:cNvPr id="6" name="図 5" descr="ボート が含まれている画像&#10;&#10;自動的に生成された説明">
            <a:extLst>
              <a:ext uri="{FF2B5EF4-FFF2-40B4-BE49-F238E27FC236}">
                <a16:creationId xmlns:a16="http://schemas.microsoft.com/office/drawing/2014/main" id="{120F2DE3-D9D9-C656-53F5-06C2EB1E255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60296" y="4308561"/>
            <a:ext cx="2183877" cy="1754326"/>
          </a:xfrm>
          <a:prstGeom prst="rect">
            <a:avLst/>
          </a:prstGeom>
        </p:spPr>
      </p:pic>
      <p:pic>
        <p:nvPicPr>
          <p:cNvPr id="7" name="図 6" descr="ダイアグラム&#10;&#10;中程度の精度で自動的に生成された説明">
            <a:extLst>
              <a:ext uri="{FF2B5EF4-FFF2-40B4-BE49-F238E27FC236}">
                <a16:creationId xmlns:a16="http://schemas.microsoft.com/office/drawing/2014/main" id="{E3FD5FC0-B7DD-73F4-C8E4-41E0AB14CC62}"/>
              </a:ext>
            </a:extLst>
          </p:cNvPr>
          <p:cNvPicPr>
            <a:picLocks noChangeAspect="1"/>
          </p:cNvPicPr>
          <p:nvPr/>
        </p:nvPicPr>
        <p:blipFill rotWithShape="1">
          <a:blip r:embed="rId4">
            <a:extLst>
              <a:ext uri="{28A0092B-C50C-407E-A947-70E740481C1C}">
                <a14:useLocalDpi xmlns:a14="http://schemas.microsoft.com/office/drawing/2010/main" val="0"/>
              </a:ext>
            </a:extLst>
          </a:blip>
          <a:srcRect l="-1576"/>
          <a:stretch/>
        </p:blipFill>
        <p:spPr>
          <a:xfrm>
            <a:off x="8493936" y="4308561"/>
            <a:ext cx="2047061" cy="1754326"/>
          </a:xfrm>
          <a:prstGeom prst="rect">
            <a:avLst/>
          </a:prstGeom>
        </p:spPr>
      </p:pic>
      <p:sp>
        <p:nvSpPr>
          <p:cNvPr id="8" name="テキスト ボックス 7">
            <a:extLst>
              <a:ext uri="{FF2B5EF4-FFF2-40B4-BE49-F238E27FC236}">
                <a16:creationId xmlns:a16="http://schemas.microsoft.com/office/drawing/2014/main" id="{780E3EC0-EB80-74F5-6D4C-592409A8B8DF}"/>
              </a:ext>
            </a:extLst>
          </p:cNvPr>
          <p:cNvSpPr txBox="1"/>
          <p:nvPr/>
        </p:nvSpPr>
        <p:spPr>
          <a:xfrm>
            <a:off x="1366994" y="2554911"/>
            <a:ext cx="9895951" cy="1200329"/>
          </a:xfrm>
          <a:prstGeom prst="rect">
            <a:avLst/>
          </a:prstGeom>
          <a:noFill/>
        </p:spPr>
        <p:txBody>
          <a:bodyPr wrap="square" rtlCol="0">
            <a:spAutoFit/>
          </a:bodyPr>
          <a:lstStyle/>
          <a:p>
            <a:r>
              <a:rPr lang="ja-JP" altLang="en-US" sz="3600" dirty="0"/>
              <a:t>～「もとむ」と「できる」で</a:t>
            </a:r>
            <a:endParaRPr lang="en-US" altLang="ja-JP" sz="3600" dirty="0"/>
          </a:p>
          <a:p>
            <a:r>
              <a:rPr lang="ja-JP" altLang="en-US" sz="3600" dirty="0"/>
              <a:t>　　　　　　　　　つながるコミュニティ～</a:t>
            </a:r>
            <a:endParaRPr kumimoji="1" lang="ja-JP" altLang="en-US" sz="3600" dirty="0"/>
          </a:p>
        </p:txBody>
      </p:sp>
      <p:sp>
        <p:nvSpPr>
          <p:cNvPr id="9" name="テキスト ボックス 8">
            <a:extLst>
              <a:ext uri="{FF2B5EF4-FFF2-40B4-BE49-F238E27FC236}">
                <a16:creationId xmlns:a16="http://schemas.microsoft.com/office/drawing/2014/main" id="{FA89C612-7B82-6ECF-8A2D-65F7FC38B524}"/>
              </a:ext>
            </a:extLst>
          </p:cNvPr>
          <p:cNvSpPr txBox="1"/>
          <p:nvPr/>
        </p:nvSpPr>
        <p:spPr>
          <a:xfrm>
            <a:off x="7151631" y="6615425"/>
            <a:ext cx="5293861" cy="224229"/>
          </a:xfrm>
          <a:prstGeom prst="rect">
            <a:avLst/>
          </a:prstGeom>
          <a:noFill/>
        </p:spPr>
        <p:txBody>
          <a:bodyPr wrap="square" rtlCol="0">
            <a:spAutoFit/>
          </a:bodyPr>
          <a:lstStyle/>
          <a:p>
            <a:pPr defTabSz="326578"/>
            <a:r>
              <a:rPr lang="ja-JP" altLang="en-US" sz="857" dirty="0">
                <a:solidFill>
                  <a:prstClr val="black"/>
                </a:solidFill>
                <a:latin typeface="游ゴシック" panose="020B0400000000000000" pitchFamily="50" charset="-128"/>
                <a:ea typeface="游ゴシック" panose="020B0400000000000000" pitchFamily="50" charset="-128"/>
              </a:rPr>
              <a:t>（</a:t>
            </a:r>
            <a:r>
              <a:rPr lang="en-US" altLang="ja-JP" sz="857" dirty="0">
                <a:solidFill>
                  <a:prstClr val="black"/>
                </a:solidFill>
                <a:latin typeface="游ゴシック" panose="020B0400000000000000" pitchFamily="50" charset="-128"/>
                <a:ea typeface="游ゴシック" panose="020B0400000000000000" pitchFamily="50" charset="-128"/>
              </a:rPr>
              <a:t>※</a:t>
            </a:r>
            <a:r>
              <a:rPr lang="ja-JP" altLang="en-US" sz="857" dirty="0">
                <a:solidFill>
                  <a:prstClr val="black"/>
                </a:solidFill>
                <a:latin typeface="游ゴシック" panose="020B0400000000000000" pitchFamily="50" charset="-128"/>
                <a:ea typeface="游ゴシック" panose="020B0400000000000000" pitchFamily="50" charset="-128"/>
              </a:rPr>
              <a:t>）本資料のイラストの作成には、画像生成</a:t>
            </a:r>
            <a:r>
              <a:rPr lang="en-US" altLang="ja-JP" sz="857" dirty="0">
                <a:solidFill>
                  <a:prstClr val="black"/>
                </a:solidFill>
                <a:latin typeface="游ゴシック" panose="020B0400000000000000" pitchFamily="50" charset="-128"/>
                <a:ea typeface="游ゴシック" panose="020B0400000000000000" pitchFamily="50" charset="-128"/>
              </a:rPr>
              <a:t>AI</a:t>
            </a:r>
            <a:r>
              <a:rPr lang="ja-JP" altLang="en-US" sz="857" dirty="0">
                <a:solidFill>
                  <a:prstClr val="black"/>
                </a:solidFill>
                <a:latin typeface="游ゴシック" panose="020B0400000000000000" pitchFamily="50" charset="-128"/>
                <a:ea typeface="游ゴシック" panose="020B0400000000000000" pitchFamily="50" charset="-128"/>
              </a:rPr>
              <a:t>アプリ「</a:t>
            </a:r>
            <a:r>
              <a:rPr kumimoji="0" lang="en-US" altLang="ja-JP" sz="857" dirty="0">
                <a:solidFill>
                  <a:srgbClr val="202124"/>
                </a:solidFill>
                <a:highlight>
                  <a:srgbClr val="FFFFFF"/>
                </a:highlight>
                <a:latin typeface="游ゴシック" panose="020B0400000000000000" pitchFamily="50" charset="-128"/>
                <a:ea typeface="游ゴシック" panose="020B0400000000000000" pitchFamily="50" charset="-128"/>
              </a:rPr>
              <a:t>Adobe Firefly</a:t>
            </a:r>
            <a:r>
              <a:rPr kumimoji="0" lang="ja-JP" altLang="en-US" sz="857" dirty="0">
                <a:solidFill>
                  <a:srgbClr val="202124"/>
                </a:solidFill>
                <a:highlight>
                  <a:srgbClr val="FFFFFF"/>
                </a:highlight>
                <a:latin typeface="游ゴシック" panose="020B0400000000000000" pitchFamily="50" charset="-128"/>
                <a:ea typeface="游ゴシック" panose="020B0400000000000000" pitchFamily="50" charset="-128"/>
              </a:rPr>
              <a:t>」を使用しています。</a:t>
            </a:r>
            <a:endParaRPr lang="ja-JP" altLang="en-US" sz="857" dirty="0">
              <a:solidFill>
                <a:prstClr val="black"/>
              </a:solidFill>
              <a:latin typeface="游ゴシック" panose="020B0400000000000000" pitchFamily="50" charset="-128"/>
              <a:ea typeface="游ゴシック" panose="020B0400000000000000" pitchFamily="50" charset="-128"/>
            </a:endParaRPr>
          </a:p>
        </p:txBody>
      </p:sp>
      <p:sp>
        <p:nvSpPr>
          <p:cNvPr id="10" name="スライド番号プレースホルダー 8">
            <a:extLst>
              <a:ext uri="{FF2B5EF4-FFF2-40B4-BE49-F238E27FC236}">
                <a16:creationId xmlns:a16="http://schemas.microsoft.com/office/drawing/2014/main" id="{F757D6E9-D4CB-13A1-6B9E-025D1FEB3E77}"/>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a:t>
            </a:fld>
            <a:endParaRPr kumimoji="1" lang="ja-JP" altLang="en-US" sz="3600" b="1" dirty="0">
              <a:solidFill>
                <a:schemeClr val="tx1"/>
              </a:solidFill>
            </a:endParaRPr>
          </a:p>
        </p:txBody>
      </p:sp>
      <p:pic>
        <p:nvPicPr>
          <p:cNvPr id="11" name="Picture 2">
            <a:extLst>
              <a:ext uri="{FF2B5EF4-FFF2-40B4-BE49-F238E27FC236}">
                <a16:creationId xmlns:a16="http://schemas.microsoft.com/office/drawing/2014/main" id="{80981F10-DA99-6F90-FA12-4FB6CEBACE7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0663" y="4308561"/>
            <a:ext cx="1584041" cy="17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70E5C8C-43B5-A6AA-F404-FCB2D1C78754}"/>
              </a:ext>
            </a:extLst>
          </p:cNvPr>
          <p:cNvSpPr txBox="1"/>
          <p:nvPr/>
        </p:nvSpPr>
        <p:spPr>
          <a:xfrm>
            <a:off x="736312" y="1394028"/>
            <a:ext cx="10936941" cy="3170099"/>
          </a:xfrm>
          <a:prstGeom prst="rect">
            <a:avLst/>
          </a:prstGeom>
          <a:noFill/>
        </p:spPr>
        <p:txBody>
          <a:bodyPr wrap="square" rtlCol="0">
            <a:spAutoFit/>
          </a:bodyPr>
          <a:lstStyle/>
          <a:p>
            <a:r>
              <a:rPr lang="ja-JP" altLang="en-US" sz="4000" dirty="0"/>
              <a:t>クマポの活用アイデア</a:t>
            </a:r>
            <a:endParaRPr lang="en-US" altLang="ja-JP" sz="4000" dirty="0"/>
          </a:p>
          <a:p>
            <a:r>
              <a:rPr lang="ja-JP" altLang="en-US" sz="4000" dirty="0"/>
              <a:t>（１）アイデア一覧</a:t>
            </a:r>
            <a:endParaRPr lang="en-US" altLang="ja-JP" sz="4000" dirty="0"/>
          </a:p>
          <a:p>
            <a:r>
              <a:rPr lang="ja-JP" altLang="en-US" sz="6000" dirty="0"/>
              <a:t>①</a:t>
            </a:r>
            <a:r>
              <a:rPr kumimoji="1" lang="ja-JP" altLang="en-US" sz="6000" dirty="0"/>
              <a:t>クマポでコミュニティ活動を元気に！「もとむ」編</a:t>
            </a:r>
            <a:endParaRPr lang="en-US" altLang="ja-JP" sz="6000" dirty="0"/>
          </a:p>
        </p:txBody>
      </p:sp>
      <p:sp>
        <p:nvSpPr>
          <p:cNvPr id="2" name="スライド番号プレースホルダー 8">
            <a:extLst>
              <a:ext uri="{FF2B5EF4-FFF2-40B4-BE49-F238E27FC236}">
                <a16:creationId xmlns:a16="http://schemas.microsoft.com/office/drawing/2014/main" id="{518202F7-13AF-3472-BB20-F6438ECFF812}"/>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10</a:t>
            </a:fld>
            <a:endParaRPr kumimoji="1" lang="ja-JP" altLang="en-US" sz="3600" b="1" dirty="0">
              <a:solidFill>
                <a:schemeClr val="tx1"/>
              </a:solidFill>
            </a:endParaRPr>
          </a:p>
        </p:txBody>
      </p:sp>
      <p:sp>
        <p:nvSpPr>
          <p:cNvPr id="5" name="テキスト ボックス 4">
            <a:extLst>
              <a:ext uri="{FF2B5EF4-FFF2-40B4-BE49-F238E27FC236}">
                <a16:creationId xmlns:a16="http://schemas.microsoft.com/office/drawing/2014/main" id="{5FAE1390-DBDA-E5D4-40D9-7AE0408CD76C}"/>
              </a:ext>
            </a:extLst>
          </p:cNvPr>
          <p:cNvSpPr txBox="1"/>
          <p:nvPr/>
        </p:nvSpPr>
        <p:spPr>
          <a:xfrm>
            <a:off x="1264022" y="4811184"/>
            <a:ext cx="10098742" cy="1815882"/>
          </a:xfrm>
          <a:prstGeom prst="rect">
            <a:avLst/>
          </a:prstGeom>
          <a:noFill/>
        </p:spPr>
        <p:txBody>
          <a:bodyPr wrap="square" rtlCol="0">
            <a:spAutoFit/>
          </a:bodyPr>
          <a:lstStyle/>
          <a:p>
            <a:r>
              <a:rPr kumimoji="1" lang="ja-JP" altLang="en-US" sz="1600" dirty="0"/>
              <a:t>（</a:t>
            </a:r>
            <a:r>
              <a:rPr kumimoji="1" lang="en-US" altLang="ja-JP" sz="1600" dirty="0"/>
              <a:t>※</a:t>
            </a:r>
            <a:r>
              <a:rPr kumimoji="1" lang="ja-JP" altLang="en-US" sz="1600" dirty="0"/>
              <a:t>）クマポ</a:t>
            </a:r>
            <a:r>
              <a:rPr lang="ja-JP" altLang="en-US" sz="1600" dirty="0"/>
              <a:t>の「渡す」機能は</a:t>
            </a:r>
            <a:r>
              <a:rPr kumimoji="1" lang="ja-JP" altLang="en-US" sz="1600" dirty="0"/>
              <a:t>感謝の気持ちを示す</a:t>
            </a:r>
            <a:r>
              <a:rPr lang="ja-JP" altLang="en-US" sz="1600" dirty="0"/>
              <a:t>用途を目的としているため</a:t>
            </a:r>
            <a:r>
              <a:rPr kumimoji="1" lang="ja-JP" altLang="en-US" sz="1600" dirty="0"/>
              <a:t>、市民同士の「渡す」クマポ数に基準</a:t>
            </a:r>
            <a:r>
              <a:rPr lang="ja-JP" altLang="en-US" sz="1600" dirty="0"/>
              <a:t>はありません。本</a:t>
            </a:r>
            <a:r>
              <a:rPr kumimoji="1" lang="ja-JP" altLang="en-US" sz="1600" dirty="0"/>
              <a:t>アイデア</a:t>
            </a:r>
            <a:r>
              <a:rPr lang="ja-JP" altLang="en-US" sz="1600" dirty="0"/>
              <a:t>集</a:t>
            </a:r>
            <a:r>
              <a:rPr kumimoji="1" lang="ja-JP" altLang="en-US" sz="1600" dirty="0"/>
              <a:t>に記載の数値は参考値であり、ご自由に設定いただけます。</a:t>
            </a:r>
            <a:endParaRPr kumimoji="1" lang="en-US" altLang="ja-JP" sz="1600" dirty="0"/>
          </a:p>
          <a:p>
            <a:r>
              <a:rPr lang="ja-JP" altLang="en-US" sz="1600" dirty="0"/>
              <a:t>　</a:t>
            </a:r>
            <a:r>
              <a:rPr kumimoji="1" lang="ja-JP" altLang="en-US" sz="1600" dirty="0" smtClean="0"/>
              <a:t>クマポプレイス</a:t>
            </a:r>
            <a:r>
              <a:rPr kumimoji="1" lang="ja-JP" altLang="en-US" sz="1600" dirty="0"/>
              <a:t>（</a:t>
            </a:r>
            <a:r>
              <a:rPr kumimoji="1" lang="ja-JP" altLang="en-US" sz="1600" dirty="0" smtClean="0"/>
              <a:t>１０月中旬より</a:t>
            </a:r>
            <a:r>
              <a:rPr kumimoji="1" lang="ja-JP" altLang="en-US" sz="1600" dirty="0"/>
              <a:t>提供を予定する</a:t>
            </a:r>
            <a:r>
              <a:rPr kumimoji="1" lang="en-US" altLang="ja-JP" sz="1600" dirty="0"/>
              <a:t>Web</a:t>
            </a:r>
            <a:r>
              <a:rPr kumimoji="1" lang="ja-JP" altLang="en-US" sz="1600" dirty="0"/>
              <a:t>サービス）のご利用に当たっても、謝礼を提示することは必須ではなく、困りごとを書き込んでいただくことが可能ですが、クマポを介することで、相互支援に関わることのためらい、遠慮などが、少しでも軽減され、これまで「できる」側でも「もとむ」側でもボランティア活動やコミュニティ活動に縁の薄かった方などに、デジタルを活用した新しいタイプのつながりの可能性をお試しいただきたい、との考えで本アイデア集などが提供されています。</a:t>
            </a:r>
            <a:endParaRPr kumimoji="1" lang="en-US" altLang="ja-JP" sz="1600" dirty="0"/>
          </a:p>
        </p:txBody>
      </p:sp>
    </p:spTree>
    <p:extLst>
      <p:ext uri="{BB962C8B-B14F-4D97-AF65-F5344CB8AC3E}">
        <p14:creationId xmlns:p14="http://schemas.microsoft.com/office/powerpoint/2010/main" val="428359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動作設定ボタン: ユーザー設定 5">
            <a:hlinkClick r:id="" action="ppaction://noaction" highlightClick="1"/>
            <a:extLst>
              <a:ext uri="{FF2B5EF4-FFF2-40B4-BE49-F238E27FC236}">
                <a16:creationId xmlns:a16="http://schemas.microsoft.com/office/drawing/2014/main" id="{5ADEE131-9530-28D2-8914-AF02355D0C50}"/>
              </a:ext>
            </a:extLst>
          </p:cNvPr>
          <p:cNvSpPr/>
          <p:nvPr/>
        </p:nvSpPr>
        <p:spPr>
          <a:xfrm>
            <a:off x="9457765" y="281354"/>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ja-JP" altLang="en-US" sz="3200" dirty="0">
                <a:solidFill>
                  <a:prstClr val="black"/>
                </a:solidFill>
                <a:latin typeface="游ゴシック" panose="020F0502020204030204"/>
                <a:ea typeface="游ゴシック" panose="020B0400000000000000" pitchFamily="50" charset="-128"/>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喫茶店主</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店舗の前の２０ｍほどのゴミ拾いを一緒にやっていただける方を募集します。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〇月〇日　〇時～　１５分程度　先着５人</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（謝礼）コーヒー一杯　＋　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＃お店支援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1026" name="Picture 2" descr="いろいろなゴミ拾いをする人のイラスト | かわいいフリー素材集 ...">
            <a:extLst>
              <a:ext uri="{FF2B5EF4-FFF2-40B4-BE49-F238E27FC236}">
                <a16:creationId xmlns:a16="http://schemas.microsoft.com/office/drawing/2014/main" id="{409CC322-FA92-CA44-28F8-659D87985AF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73009" y="4520668"/>
            <a:ext cx="4586204" cy="2321169"/>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77527" y="3302407"/>
            <a:ext cx="3053943" cy="3053943"/>
          </a:xfrm>
          <a:prstGeom prst="rect">
            <a:avLst/>
          </a:prstGeom>
        </p:spPr>
      </p:pic>
      <p:sp>
        <p:nvSpPr>
          <p:cNvPr id="3" name="スライド番号プレースホルダー 8">
            <a:extLst>
              <a:ext uri="{FF2B5EF4-FFF2-40B4-BE49-F238E27FC236}">
                <a16:creationId xmlns:a16="http://schemas.microsoft.com/office/drawing/2014/main" id="{8BC2016E-1548-B9A0-298A-9DDEA61BD61F}"/>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11</a:t>
            </a:fld>
            <a:endParaRPr kumimoji="1" lang="ja-JP" altLang="en-US" sz="3600" b="1" dirty="0">
              <a:solidFill>
                <a:schemeClr val="tx1"/>
              </a:solidFill>
            </a:endParaRPr>
          </a:p>
        </p:txBody>
      </p:sp>
    </p:spTree>
    <p:extLst>
      <p:ext uri="{BB962C8B-B14F-4D97-AF65-F5344CB8AC3E}">
        <p14:creationId xmlns:p14="http://schemas.microsoft.com/office/powerpoint/2010/main" val="397105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投稿者の想定：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ワークショップ主催者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〇〇ワークショップの開催にあたり、様々な世代の方の参加を募集しています。〇代の方の参加者が〇名不足しているため、御参加いただける方を募集します。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　〇時～〇時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場所　市民活動支援センター</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（謝礼）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＃まちづくり参画</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91697" y="2847703"/>
            <a:ext cx="3660882" cy="3660882"/>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2BA7328F-40AD-3D20-2870-7F0D110FA85F}"/>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12</a:t>
            </a:fld>
            <a:endParaRPr kumimoji="1" lang="ja-JP" altLang="en-US" sz="3600" b="1" dirty="0">
              <a:solidFill>
                <a:schemeClr val="tx1"/>
              </a:solidFill>
            </a:endParaRPr>
          </a:p>
        </p:txBody>
      </p:sp>
    </p:spTree>
    <p:extLst>
      <p:ext uri="{BB962C8B-B14F-4D97-AF65-F5344CB8AC3E}">
        <p14:creationId xmlns:p14="http://schemas.microsoft.com/office/powerpoint/2010/main" val="124738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市民活動団体</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ニャオ</a:t>
            </a:r>
            <a:r>
              <a:rPr kumimoji="1" lang="ja-JP" altLang="en-US" sz="32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ざね</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まつりで１時間イベントに参加している間のブースの留守番をお願いできる方を募集します。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　〇時～〇時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名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（謝礼）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＃イベント支援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17290" y="2813538"/>
            <a:ext cx="3428616" cy="3725374"/>
          </a:xfrm>
          <a:prstGeom prst="rect">
            <a:avLst/>
          </a:prstGeom>
        </p:spPr>
      </p:pic>
      <p:sp>
        <p:nvSpPr>
          <p:cNvPr id="5" name="動作設定ボタン: ユーザー設定 4">
            <a:hlinkClick r:id="" action="ppaction://noaction" highlightClick="1"/>
          </p:cNvPr>
          <p:cNvSpPr/>
          <p:nvPr/>
        </p:nvSpPr>
        <p:spPr>
          <a:xfrm>
            <a:off x="10717305" y="272562"/>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A92BD652-E800-FB72-A9DB-E995329187AE}"/>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13</a:t>
            </a:fld>
            <a:endParaRPr kumimoji="1" lang="ja-JP" altLang="en-US" sz="3600" b="1" dirty="0">
              <a:solidFill>
                <a:schemeClr val="tx1"/>
              </a:solidFill>
            </a:endParaRPr>
          </a:p>
        </p:txBody>
      </p:sp>
    </p:spTree>
    <p:extLst>
      <p:ext uri="{BB962C8B-B14F-4D97-AF65-F5344CB8AC3E}">
        <p14:creationId xmlns:p14="http://schemas.microsoft.com/office/powerpoint/2010/main" val="62724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市民活動団体</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イベントの設営を手伝ってくれる方を募集します。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募集期間　〇月〇日　〇時～〇時　先着</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名</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イベント日時　〇月〇日　〇時～</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設営に係る時間は</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分を予定しています。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　１００クマポ＋グッズ</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＃イベント支援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11826" y="3024554"/>
            <a:ext cx="2850533" cy="3412994"/>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56E84DD5-768C-64AD-6254-0FF57C6C80E5}"/>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14</a:t>
            </a:fld>
            <a:endParaRPr kumimoji="1" lang="ja-JP" altLang="en-US" sz="3600" b="1" dirty="0">
              <a:solidFill>
                <a:schemeClr val="tx1"/>
              </a:solidFill>
            </a:endParaRPr>
          </a:p>
        </p:txBody>
      </p:sp>
    </p:spTree>
    <p:extLst>
      <p:ext uri="{BB962C8B-B14F-4D97-AF65-F5344CB8AC3E}">
        <p14:creationId xmlns:p14="http://schemas.microsoft.com/office/powerpoint/2010/main" val="121684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施設管理者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花、草木等の植物に水をあげてくださる方を募集します。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毎週〇曜日　〇時～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分程度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場所　○○○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備考　雨の場合は中止です。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（謝礼）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回あたり</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a:t>
            </a:r>
            <a:r>
              <a:rPr lang="ja-JP" altLang="en-US" sz="3200" dirty="0">
                <a:solidFill>
                  <a:prstClr val="black"/>
                </a:solidFill>
                <a:highlight>
                  <a:srgbClr val="00FFFF"/>
                </a:highlight>
                <a:latin typeface="游ゴシック" panose="020F0502020204030204"/>
                <a:ea typeface="游ゴシック" panose="020B0400000000000000" pitchFamily="50" charset="-128"/>
              </a:rPr>
              <a:t>美化活動</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86775" y="2681654"/>
            <a:ext cx="3367025" cy="3857258"/>
          </a:xfrm>
          <a:prstGeom prst="rect">
            <a:avLst/>
          </a:prstGeom>
        </p:spPr>
      </p:pic>
      <p:sp>
        <p:nvSpPr>
          <p:cNvPr id="5" name="スライド番号プレースホルダー 8">
            <a:extLst>
              <a:ext uri="{FF2B5EF4-FFF2-40B4-BE49-F238E27FC236}">
                <a16:creationId xmlns:a16="http://schemas.microsoft.com/office/drawing/2014/main" id="{75E53567-5D7D-21AA-8736-C8E98015B6E4}"/>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15</a:t>
            </a:fld>
            <a:endParaRPr kumimoji="1" lang="ja-JP" altLang="en-US" sz="3600" b="1" dirty="0">
              <a:solidFill>
                <a:schemeClr val="tx1"/>
              </a:solidFill>
            </a:endParaRPr>
          </a:p>
        </p:txBody>
      </p:sp>
      <p:sp>
        <p:nvSpPr>
          <p:cNvPr id="6" name="動作設定ボタン: ユーザー設定 4">
            <a:hlinkClick r:id="" action="ppaction://noaction" highlightClick="1"/>
            <a:extLst>
              <a:ext uri="{FF2B5EF4-FFF2-40B4-BE49-F238E27FC236}">
                <a16:creationId xmlns:a16="http://schemas.microsoft.com/office/drawing/2014/main" id="{B3333370-1AB1-C1A3-FA54-B9379C852024}"/>
              </a:ext>
            </a:extLst>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700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販売店主</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本日は○○記念日です。お買い上げいただいた方にクマポお渡しします。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期間　　〇月〇日　〇時～〇時</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先着</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名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　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＃お店支援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91680" y="2751744"/>
            <a:ext cx="3810330" cy="3810330"/>
          </a:xfrm>
          <a:prstGeom prst="rect">
            <a:avLst/>
          </a:prstGeom>
        </p:spPr>
      </p:pic>
      <p:sp>
        <p:nvSpPr>
          <p:cNvPr id="7" name="スライド番号プレースホルダー 8">
            <a:extLst>
              <a:ext uri="{FF2B5EF4-FFF2-40B4-BE49-F238E27FC236}">
                <a16:creationId xmlns:a16="http://schemas.microsoft.com/office/drawing/2014/main" id="{2B8951A1-66A5-5C78-7947-B92E8D07950A}"/>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16</a:t>
            </a:fld>
            <a:endParaRPr kumimoji="1" lang="ja-JP" altLang="en-US" sz="3600" b="1" dirty="0">
              <a:solidFill>
                <a:schemeClr val="tx1"/>
              </a:solidFill>
            </a:endParaRPr>
          </a:p>
        </p:txBody>
      </p:sp>
      <p:sp>
        <p:nvSpPr>
          <p:cNvPr id="8" name="動作設定ボタン: ユーザー設定 5">
            <a:hlinkClick r:id="" action="ppaction://noaction" highlightClick="1"/>
            <a:extLst>
              <a:ext uri="{FF2B5EF4-FFF2-40B4-BE49-F238E27FC236}">
                <a16:creationId xmlns:a16="http://schemas.microsoft.com/office/drawing/2014/main" id="{98519CEB-BA23-D291-5D2F-D3E00400A953}"/>
              </a:ext>
            </a:extLst>
          </p:cNvPr>
          <p:cNvSpPr/>
          <p:nvPr/>
        </p:nvSpPr>
        <p:spPr>
          <a:xfrm>
            <a:off x="9457765" y="281354"/>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pic>
        <p:nvPicPr>
          <p:cNvPr id="9" name="図 8" descr="https://blogger.googleusercontent.com/img/b/R29vZ2xl/AVvXsEhW2WrIACm6HN4pcmxcD0ILLwrrV8oFHgMFQTwF9Cou89oEq7y5fwQ96jRtcq37Z1GcLmIZ4_SZBcrve4AYduesJV8kaZR7inajzM66wG8QxMkP-8824pKQlv8MiM8ZuOApj8I2gkQ7-y5n/s800/stand_hana_flower_pink.png"/>
          <p:cNvPicPr/>
          <p:nvPr/>
        </p:nvPicPr>
        <p:blipFill>
          <a:blip r:embed="rId3">
            <a:extLst>
              <a:ext uri="{28A0092B-C50C-407E-A947-70E740481C1C}">
                <a14:useLocalDpi xmlns:a14="http://schemas.microsoft.com/office/drawing/2010/main" val="0"/>
              </a:ext>
            </a:extLst>
          </a:blip>
          <a:srcRect/>
          <a:stretch>
            <a:fillRect/>
          </a:stretch>
        </p:blipFill>
        <p:spPr bwMode="auto">
          <a:xfrm>
            <a:off x="5662246" y="3824654"/>
            <a:ext cx="2749058" cy="2813956"/>
          </a:xfrm>
          <a:prstGeom prst="rect">
            <a:avLst/>
          </a:prstGeom>
          <a:noFill/>
          <a:ln>
            <a:noFill/>
          </a:ln>
        </p:spPr>
      </p:pic>
      <p:pic>
        <p:nvPicPr>
          <p:cNvPr id="10" name="図 9" descr="https://blogger.googleusercontent.com/img/b/R29vZ2xl/AVvXsEhAO-Cf1wjdt7856DbSVXI_oX-_c8tIPT2juInym0uQGOPors9GpmVrz2uomtG68hchyphenhyphenl7RtapUAvp8dZLerBhFNglnPJRPihMCPW-wd9cW4OolhDTjMGbywZVLrKeEcsaiaEr2cxWXtmGT/s800/anniversary.png"/>
          <p:cNvPicPr/>
          <p:nvPr/>
        </p:nvPicPr>
        <p:blipFill>
          <a:blip r:embed="rId4">
            <a:extLst>
              <a:ext uri="{28A0092B-C50C-407E-A947-70E740481C1C}">
                <a14:useLocalDpi xmlns:a14="http://schemas.microsoft.com/office/drawing/2010/main" val="0"/>
              </a:ext>
            </a:extLst>
          </a:blip>
          <a:srcRect/>
          <a:stretch>
            <a:fillRect/>
          </a:stretch>
        </p:blipFill>
        <p:spPr bwMode="auto">
          <a:xfrm>
            <a:off x="6038847" y="3930161"/>
            <a:ext cx="1995855" cy="503428"/>
          </a:xfrm>
          <a:prstGeom prst="rect">
            <a:avLst/>
          </a:prstGeom>
          <a:noFill/>
          <a:ln>
            <a:noFill/>
          </a:ln>
        </p:spPr>
      </p:pic>
    </p:spTree>
    <p:extLst>
      <p:ext uri="{BB962C8B-B14F-4D97-AF65-F5344CB8AC3E}">
        <p14:creationId xmlns:p14="http://schemas.microsoft.com/office/powerpoint/2010/main" val="195457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動作設定ボタン: ユーザー設定 5">
            <a:hlinkClick r:id="" action="ppaction://noaction" highlightClick="1"/>
            <a:extLst>
              <a:ext uri="{FF2B5EF4-FFF2-40B4-BE49-F238E27FC236}">
                <a16:creationId xmlns:a16="http://schemas.microsoft.com/office/drawing/2014/main" id="{F33AE1A6-55CB-4003-4CB4-3881D49900D4}"/>
              </a:ext>
            </a:extLst>
          </p:cNvPr>
          <p:cNvSpPr/>
          <p:nvPr/>
        </p:nvSpPr>
        <p:spPr>
          <a:xfrm>
            <a:off x="9457765" y="281354"/>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sp>
        <p:nvSpPr>
          <p:cNvPr id="4" name="テキスト ボックス 3">
            <a:extLst>
              <a:ext uri="{FF2B5EF4-FFF2-40B4-BE49-F238E27FC236}">
                <a16:creationId xmlns:a16="http://schemas.microsoft.com/office/drawing/2014/main" id="{78BC3095-FE5A-C59B-32BA-F3571CD96A6B}"/>
              </a:ext>
            </a:extLst>
          </p:cNvPr>
          <p:cNvSpPr txBox="1"/>
          <p:nvPr/>
        </p:nvSpPr>
        <p:spPr>
          <a:xfrm>
            <a:off x="1300810" y="526887"/>
            <a:ext cx="96275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販売店主</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店の前にパンジーを植えます。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手伝ってくださる方を募集します。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　〇時～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分程度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先着</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名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　１００クマポ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＃お店支援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94866" y="3685524"/>
            <a:ext cx="2469929" cy="2952206"/>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22021" y="3181083"/>
            <a:ext cx="2964525" cy="2964525"/>
          </a:xfrm>
          <a:prstGeom prst="rect">
            <a:avLst/>
          </a:prstGeom>
        </p:spPr>
      </p:pic>
      <p:sp>
        <p:nvSpPr>
          <p:cNvPr id="7" name="スライド番号プレースホルダー 8">
            <a:extLst>
              <a:ext uri="{FF2B5EF4-FFF2-40B4-BE49-F238E27FC236}">
                <a16:creationId xmlns:a16="http://schemas.microsoft.com/office/drawing/2014/main" id="{436707D8-1D05-BAF0-0BA7-97EFAFB29277}"/>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17</a:t>
            </a:fld>
            <a:endParaRPr kumimoji="1" lang="ja-JP" altLang="en-US" sz="3600" b="1" dirty="0">
              <a:solidFill>
                <a:schemeClr val="tx1"/>
              </a:solidFill>
            </a:endParaRPr>
          </a:p>
        </p:txBody>
      </p:sp>
    </p:spTree>
    <p:extLst>
      <p:ext uri="{BB962C8B-B14F-4D97-AF65-F5344CB8AC3E}">
        <p14:creationId xmlns:p14="http://schemas.microsoft.com/office/powerpoint/2010/main" val="409256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小学生の親</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自転車の乗り方を</a:t>
            </a:r>
            <a:r>
              <a:rPr kumimoji="1" lang="ja-JP" altLang="en-US" sz="32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一緒に</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教えてくださる方を募集します。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日曜日の午前中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時間程度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場所　　○○公園希望</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　２００クマポ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＃得意を活かす</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7769" y="3095896"/>
            <a:ext cx="4460856" cy="3393473"/>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657FA27A-513D-9D79-C6F7-8701DB395359}"/>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18</a:t>
            </a:fld>
            <a:endParaRPr kumimoji="1" lang="ja-JP" altLang="en-US" sz="3600" b="1" dirty="0">
              <a:solidFill>
                <a:schemeClr val="tx1"/>
              </a:solidFill>
            </a:endParaRPr>
          </a:p>
        </p:txBody>
      </p:sp>
    </p:spTree>
    <p:extLst>
      <p:ext uri="{BB962C8B-B14F-4D97-AF65-F5344CB8AC3E}">
        <p14:creationId xmlns:p14="http://schemas.microsoft.com/office/powerpoint/2010/main" val="116480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4886" y="457200"/>
            <a:ext cx="1031681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一人暮らし</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新しい家具を買ったが一人で組み立てられないため、</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家具組み立てを手伝ってくださる方を募集します。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〇月〇日〇時～　１５分程度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（謝礼）５０クマポ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＃地域のお手伝い</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descr="インターネット接続 仮想端末 - rdhssvfrm.lg-kumagaya.local - リモート デスクトップ接続"/>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962771" y="3406828"/>
            <a:ext cx="2882348" cy="2782958"/>
          </a:xfrm>
          <a:prstGeom prst="rect">
            <a:avLst/>
          </a:prstGeom>
        </p:spPr>
      </p:pic>
      <p:sp>
        <p:nvSpPr>
          <p:cNvPr id="6" name="動作設定ボタン: ユーザー設定 5">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8">
            <a:extLst>
              <a:ext uri="{FF2B5EF4-FFF2-40B4-BE49-F238E27FC236}">
                <a16:creationId xmlns:a16="http://schemas.microsoft.com/office/drawing/2014/main" id="{FA2B3C68-4599-BDB5-84A2-D4AF40A3B968}"/>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19</a:t>
            </a:fld>
            <a:endParaRPr kumimoji="1" lang="ja-JP" altLang="en-US" sz="3600" b="1" dirty="0">
              <a:solidFill>
                <a:schemeClr val="tx1"/>
              </a:solidFill>
            </a:endParaRPr>
          </a:p>
        </p:txBody>
      </p:sp>
    </p:spTree>
    <p:extLst>
      <p:ext uri="{BB962C8B-B14F-4D97-AF65-F5344CB8AC3E}">
        <p14:creationId xmlns:p14="http://schemas.microsoft.com/office/powerpoint/2010/main" val="106473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E4C8242-1B13-75E7-1FFE-254F945417FD}"/>
              </a:ext>
            </a:extLst>
          </p:cNvPr>
          <p:cNvSpPr txBox="1"/>
          <p:nvPr/>
        </p:nvSpPr>
        <p:spPr>
          <a:xfrm>
            <a:off x="959224" y="403412"/>
            <a:ext cx="4778188" cy="369332"/>
          </a:xfrm>
          <a:prstGeom prst="rect">
            <a:avLst/>
          </a:prstGeom>
          <a:noFill/>
        </p:spPr>
        <p:txBody>
          <a:bodyPr wrap="square" rtlCol="0">
            <a:spAutoFit/>
          </a:bodyPr>
          <a:lstStyle/>
          <a:p>
            <a:r>
              <a:rPr kumimoji="1" lang="en-US" altLang="ja-JP" dirty="0"/>
              <a:t>【</a:t>
            </a:r>
            <a:r>
              <a:rPr kumimoji="1" lang="ja-JP" altLang="en-US" dirty="0"/>
              <a:t>目次</a:t>
            </a:r>
            <a:r>
              <a:rPr kumimoji="1" lang="en-US" altLang="ja-JP" dirty="0"/>
              <a:t>】</a:t>
            </a:r>
            <a:endParaRPr kumimoji="1" lang="ja-JP" altLang="en-US" dirty="0"/>
          </a:p>
        </p:txBody>
      </p:sp>
      <p:sp>
        <p:nvSpPr>
          <p:cNvPr id="6" name="テキスト ボックス 5">
            <a:extLst>
              <a:ext uri="{FF2B5EF4-FFF2-40B4-BE49-F238E27FC236}">
                <a16:creationId xmlns:a16="http://schemas.microsoft.com/office/drawing/2014/main" id="{2F84BB23-CDA4-C334-875B-94C06A742BDB}"/>
              </a:ext>
            </a:extLst>
          </p:cNvPr>
          <p:cNvSpPr txBox="1"/>
          <p:nvPr/>
        </p:nvSpPr>
        <p:spPr>
          <a:xfrm>
            <a:off x="959223" y="1149262"/>
            <a:ext cx="9959789" cy="1477328"/>
          </a:xfrm>
          <a:prstGeom prst="rect">
            <a:avLst/>
          </a:prstGeom>
          <a:noFill/>
        </p:spPr>
        <p:txBody>
          <a:bodyPr wrap="square" rtlCol="0">
            <a:spAutoFit/>
          </a:bodyPr>
          <a:lstStyle/>
          <a:p>
            <a:r>
              <a:rPr lang="ja-JP" altLang="en-US" dirty="0"/>
              <a:t>１．クマポの概要</a:t>
            </a:r>
            <a:endParaRPr lang="en-US" altLang="ja-JP" dirty="0"/>
          </a:p>
          <a:p>
            <a:r>
              <a:rPr lang="ja-JP" altLang="en-US" dirty="0"/>
              <a:t>　・クマポとは</a:t>
            </a:r>
            <a:endParaRPr lang="en-US" altLang="ja-JP" dirty="0"/>
          </a:p>
          <a:p>
            <a:r>
              <a:rPr kumimoji="1" lang="ja-JP" altLang="en-US" dirty="0"/>
              <a:t>　・</a:t>
            </a:r>
            <a:r>
              <a:rPr kumimoji="1" lang="ja-JP" altLang="en-US" sz="1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クマポの</a:t>
            </a:r>
            <a:r>
              <a:rPr lang="ja-JP" altLang="en-US" sz="1800" dirty="0">
                <a:solidFill>
                  <a:prstClr val="black"/>
                </a:solidFill>
                <a:latin typeface="游ゴシック" panose="020F0502020204030204"/>
                <a:ea typeface="游ゴシック" panose="020B0400000000000000" pitchFamily="50" charset="-128"/>
              </a:rPr>
              <a:t>循環</a:t>
            </a:r>
            <a:r>
              <a:rPr kumimoji="1" lang="ja-JP" altLang="en-US" sz="1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が地域にもたらす影響のイメージ</a:t>
            </a:r>
          </a:p>
          <a:p>
            <a:r>
              <a:rPr kumimoji="1" lang="ja-JP" altLang="en-US" dirty="0"/>
              <a:t>　・</a:t>
            </a:r>
            <a:r>
              <a:rPr lang="ja-JP" altLang="en-US" dirty="0"/>
              <a:t>「クマポ」のご利用は「クマぶら」から</a:t>
            </a:r>
            <a:endParaRPr lang="en-US" altLang="ja-JP" dirty="0"/>
          </a:p>
          <a:p>
            <a:r>
              <a:rPr kumimoji="1" lang="ja-JP" altLang="en-US" dirty="0"/>
              <a:t>　・</a:t>
            </a:r>
            <a:r>
              <a:rPr lang="ja-JP" altLang="en-US" sz="1800" dirty="0">
                <a:solidFill>
                  <a:prstClr val="black"/>
                </a:solidFill>
                <a:latin typeface="游ゴシック" panose="02110004020202020204"/>
                <a:ea typeface="游ゴシック" panose="020B0400000000000000" pitchFamily="50" charset="-128"/>
              </a:rPr>
              <a:t>準備中</a:t>
            </a:r>
            <a:r>
              <a:rPr lang="ja-JP" altLang="en-US" sz="1800" dirty="0" smtClean="0">
                <a:solidFill>
                  <a:prstClr val="black"/>
                </a:solidFill>
                <a:latin typeface="游ゴシック" panose="02110004020202020204"/>
                <a:ea typeface="游ゴシック" panose="020B0400000000000000" pitchFamily="50" charset="-128"/>
              </a:rPr>
              <a:t>の「</a:t>
            </a:r>
            <a:r>
              <a:rPr lang="ja-JP" altLang="en-US" sz="1800" dirty="0">
                <a:solidFill>
                  <a:prstClr val="black"/>
                </a:solidFill>
                <a:latin typeface="游ゴシック" panose="02110004020202020204"/>
                <a:ea typeface="游ゴシック" panose="020B0400000000000000" pitchFamily="50" charset="-128"/>
              </a:rPr>
              <a:t>クマポプレイス」</a:t>
            </a: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について</a:t>
            </a:r>
            <a:endParaRPr kumimoji="1" lang="en-US"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90A7008C-E55E-3D75-6563-28B782ECA27E}"/>
              </a:ext>
            </a:extLst>
          </p:cNvPr>
          <p:cNvSpPr txBox="1"/>
          <p:nvPr/>
        </p:nvSpPr>
        <p:spPr>
          <a:xfrm>
            <a:off x="959223" y="4886141"/>
            <a:ext cx="9009530" cy="1200329"/>
          </a:xfrm>
          <a:prstGeom prst="rect">
            <a:avLst/>
          </a:prstGeom>
          <a:noFill/>
        </p:spPr>
        <p:txBody>
          <a:bodyPr wrap="square" rtlCol="0">
            <a:spAutoFit/>
          </a:bodyPr>
          <a:lstStyle/>
          <a:p>
            <a:r>
              <a:rPr lang="ja-JP" altLang="en-US" dirty="0"/>
              <a:t>３．参考資料</a:t>
            </a:r>
            <a:endParaRPr lang="en-US" altLang="ja-JP" dirty="0"/>
          </a:p>
          <a:p>
            <a:r>
              <a:rPr lang="ja-JP" altLang="en-US" dirty="0"/>
              <a:t>　・</a:t>
            </a:r>
            <a:r>
              <a:rPr kumimoji="1" lang="ja-JP" altLang="en-US" sz="1800" dirty="0"/>
              <a:t>クマポの交通利用に関するメモ</a:t>
            </a:r>
            <a:endParaRPr kumimoji="1" lang="en-US" altLang="ja-JP" sz="1800" dirty="0"/>
          </a:p>
          <a:p>
            <a:r>
              <a:rPr lang="ja-JP" altLang="en-US" dirty="0"/>
              <a:t>　</a:t>
            </a:r>
            <a:r>
              <a:rPr kumimoji="1" lang="ja-JP" altLang="en-US" dirty="0"/>
              <a:t>・</a:t>
            </a:r>
            <a:r>
              <a:rPr kumimoji="1" lang="ja-JP" altLang="en-US" sz="1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（参考）熊谷市役所におけるクマポ</a:t>
            </a:r>
            <a:r>
              <a:rPr lang="ja-JP" altLang="en-US" sz="1800" dirty="0">
                <a:solidFill>
                  <a:prstClr val="black"/>
                </a:solidFill>
                <a:latin typeface="游ゴシック" panose="020F0502020204030204"/>
                <a:ea typeface="游ゴシック" panose="020B0400000000000000" pitchFamily="50" charset="-128"/>
              </a:rPr>
              <a:t>付与数の目安について</a:t>
            </a:r>
            <a:endParaRPr kumimoji="1" lang="ja-JP" altLang="en-US" sz="1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r>
              <a:rPr kumimoji="1" lang="ja-JP" altLang="en-US" dirty="0"/>
              <a:t>　・（参考）熊谷市コミュニティラボについて</a:t>
            </a:r>
            <a:endParaRPr kumimoji="1" lang="en-US"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8" name="スライド番号プレースホルダー 8">
            <a:extLst>
              <a:ext uri="{FF2B5EF4-FFF2-40B4-BE49-F238E27FC236}">
                <a16:creationId xmlns:a16="http://schemas.microsoft.com/office/drawing/2014/main" id="{7FF9A66E-31BE-C464-A27C-24E0DBFFDE70}"/>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a:t>
            </a:fld>
            <a:endParaRPr kumimoji="1" lang="ja-JP" altLang="en-US" sz="3600" b="1" dirty="0">
              <a:solidFill>
                <a:schemeClr val="tx1"/>
              </a:solidFill>
            </a:endParaRPr>
          </a:p>
        </p:txBody>
      </p:sp>
      <p:sp>
        <p:nvSpPr>
          <p:cNvPr id="9" name="テキスト ボックス 8">
            <a:extLst>
              <a:ext uri="{FF2B5EF4-FFF2-40B4-BE49-F238E27FC236}">
                <a16:creationId xmlns:a16="http://schemas.microsoft.com/office/drawing/2014/main" id="{EE3DC69D-10F5-F608-FF68-24AFE915D55C}"/>
              </a:ext>
            </a:extLst>
          </p:cNvPr>
          <p:cNvSpPr txBox="1"/>
          <p:nvPr/>
        </p:nvSpPr>
        <p:spPr>
          <a:xfrm>
            <a:off x="959223" y="2740703"/>
            <a:ext cx="10336306" cy="1754326"/>
          </a:xfrm>
          <a:prstGeom prst="rect">
            <a:avLst/>
          </a:prstGeom>
          <a:noFill/>
        </p:spPr>
        <p:txBody>
          <a:bodyPr wrap="square" rtlCol="0">
            <a:spAutoFit/>
          </a:bodyPr>
          <a:lstStyle/>
          <a:p>
            <a:r>
              <a:rPr lang="ja-JP" altLang="en-US" dirty="0"/>
              <a:t>２．クマポの活用アイデア</a:t>
            </a:r>
            <a:endParaRPr lang="en-US" altLang="ja-JP" dirty="0"/>
          </a:p>
          <a:p>
            <a:r>
              <a:rPr lang="ja-JP" altLang="en-US" dirty="0"/>
              <a:t>（１）アイデア一覧</a:t>
            </a:r>
            <a:endParaRPr lang="en-US" altLang="ja-JP" dirty="0"/>
          </a:p>
          <a:p>
            <a:r>
              <a:rPr lang="ja-JP" altLang="en-US" dirty="0"/>
              <a:t>　①</a:t>
            </a:r>
            <a:r>
              <a:rPr kumimoji="1" lang="ja-JP" altLang="en-US" sz="1800" dirty="0"/>
              <a:t>クマポでコミュニティ活動を元気に！「もとむ」編</a:t>
            </a:r>
            <a:endParaRPr kumimoji="1" lang="en-US" altLang="ja-JP" sz="1800" dirty="0"/>
          </a:p>
          <a:p>
            <a:r>
              <a:rPr lang="ja-JP" altLang="en-US" dirty="0"/>
              <a:t>　②クマポでコミュニティ活動を元気に！「できる」編</a:t>
            </a:r>
            <a:endParaRPr lang="en-US" altLang="ja-JP" dirty="0"/>
          </a:p>
          <a:p>
            <a:r>
              <a:rPr kumimoji="1" lang="ja-JP" altLang="en-US" dirty="0"/>
              <a:t>　</a:t>
            </a:r>
            <a:endParaRPr lang="en-US" altLang="ja-JP" dirty="0">
              <a:solidFill>
                <a:prstClr val="black"/>
              </a:solidFill>
              <a:latin typeface="游ゴシック" panose="020F0502020204030204"/>
              <a:ea typeface="游ゴシック" panose="020B0400000000000000" pitchFamily="50" charset="-128"/>
            </a:endParaRPr>
          </a:p>
          <a:p>
            <a:r>
              <a:rPr lang="ja-JP" altLang="en-US" dirty="0">
                <a:solidFill>
                  <a:prstClr val="black"/>
                </a:solidFill>
                <a:latin typeface="游ゴシック" panose="020F0502020204030204"/>
                <a:ea typeface="游ゴシック" panose="020B0400000000000000" pitchFamily="50" charset="-128"/>
              </a:rPr>
              <a:t>（２）皆様のご提案を受け付けて本アイデア集を更新します！</a:t>
            </a:r>
            <a:endParaRPr lang="en-US" altLang="ja-JP" sz="1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8684" y="498053"/>
            <a:ext cx="2630424" cy="2698288"/>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753" y="3651978"/>
            <a:ext cx="1560711" cy="2621507"/>
          </a:xfrm>
          <a:prstGeom prst="rect">
            <a:avLst/>
          </a:prstGeom>
        </p:spPr>
      </p:pic>
    </p:spTree>
    <p:extLst>
      <p:ext uri="{BB962C8B-B14F-4D97-AF65-F5344CB8AC3E}">
        <p14:creationId xmlns:p14="http://schemas.microsoft.com/office/powerpoint/2010/main" val="130953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4886" y="457200"/>
            <a:ext cx="10316818"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単身高齢者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高い位置にある電球が切れたため、電球を変えていただける方を探しています。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〇月〇日〇時～（日時相談可）１０分程度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場所　○○地区</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（謝礼）５０クマポ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＃地域のお手伝い</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 name="図 2" descr="インターネット接続 仮想端末 - rdhssvfrm.lg-kumagaya.local - リモート デスクトップ接続"/>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122416" y="2911150"/>
            <a:ext cx="2472696" cy="3290867"/>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FEAF7AD9-760A-33D1-0291-F65331500A46}"/>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20</a:t>
            </a:fld>
            <a:endParaRPr kumimoji="1" lang="ja-JP" altLang="en-US" sz="3600" b="1" dirty="0">
              <a:solidFill>
                <a:schemeClr val="tx1"/>
              </a:solidFill>
            </a:endParaRPr>
          </a:p>
        </p:txBody>
      </p:sp>
    </p:spTree>
    <p:extLst>
      <p:ext uri="{BB962C8B-B14F-4D97-AF65-F5344CB8AC3E}">
        <p14:creationId xmlns:p14="http://schemas.microsoft.com/office/powerpoint/2010/main" val="401028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4886" y="457200"/>
            <a:ext cx="1031681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単身高齢者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庭の草むしりを手伝っていただける方を募集します。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〇月〇日〇時～（日時相談可）３０分程度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場所　○○地区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＃地域のお手伝い</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descr="インターネット接続 仮想端末 - rdhssvfrm.lg-kumagaya.local - リモート デスクトップ接続"/>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245625" y="3359425"/>
            <a:ext cx="3717235" cy="2822714"/>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835121F1-819F-7D6B-6C31-69D0C40C2189}"/>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21</a:t>
            </a:fld>
            <a:endParaRPr kumimoji="1" lang="ja-JP" altLang="en-US" sz="3600" b="1" dirty="0">
              <a:solidFill>
                <a:schemeClr val="tx1"/>
              </a:solidFill>
            </a:endParaRPr>
          </a:p>
        </p:txBody>
      </p:sp>
    </p:spTree>
    <p:extLst>
      <p:ext uri="{BB962C8B-B14F-4D97-AF65-F5344CB8AC3E}">
        <p14:creationId xmlns:p14="http://schemas.microsoft.com/office/powerpoint/2010/main" val="303345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44215" y="513184"/>
            <a:ext cx="10837711"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個人経営店舗</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外国の方にもお買い物いただけるように、メニュー表に</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英語を追加したいと考えています。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一緒にメニュー表を作っていただける方を募集します。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〇月〇日〇時　お店集合　先着１名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作業時間　１時間程度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（謝礼）１００クマポ</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＃得意を活かす</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30578" y="3953984"/>
            <a:ext cx="2615411" cy="2584928"/>
          </a:xfrm>
          <a:prstGeom prst="rect">
            <a:avLst/>
          </a:prstGeom>
        </p:spPr>
      </p:pic>
      <p:sp>
        <p:nvSpPr>
          <p:cNvPr id="5" name="動作設定ボタン: ユーザー設定 4">
            <a:hlinkClick r:id="" action="ppaction://noaction" highlightClick="1"/>
          </p:cNvPr>
          <p:cNvSpPr/>
          <p:nvPr/>
        </p:nvSpPr>
        <p:spPr>
          <a:xfrm>
            <a:off x="10746951" y="214245"/>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DB1E75E5-BBC4-3319-A451-6B50BF596092}"/>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22</a:t>
            </a:fld>
            <a:endParaRPr kumimoji="1" lang="ja-JP" altLang="en-US" sz="3600" b="1" dirty="0">
              <a:solidFill>
                <a:schemeClr val="tx1"/>
              </a:solidFill>
            </a:endParaRPr>
          </a:p>
        </p:txBody>
      </p:sp>
    </p:spTree>
    <p:extLst>
      <p:ext uri="{BB962C8B-B14F-4D97-AF65-F5344CB8AC3E}">
        <p14:creationId xmlns:p14="http://schemas.microsoft.com/office/powerpoint/2010/main" val="125056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8069" y="531707"/>
            <a:ext cx="11418157"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〇〇〇高校〇〇部</a:t>
            </a:r>
            <a:r>
              <a:rPr kumimoji="1" lang="en-US" altLang="ja-JP"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OB</a:t>
            </a:r>
            <a:r>
              <a:rPr kumimoji="1" lang="ja-JP" altLang="en-US" sz="2400" b="0" i="0" u="none" strike="noStrike" kern="1200" cap="none" spc="0" normalizeH="0" baseline="0" noProof="0" dirty="0" err="1">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応援している方</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〇〇高校〇〇部が全国大会出場をかけた〇月〇日の決勝戦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游ゴシック" panose="020F0502020204030204"/>
                <a:ea typeface="游ゴシック" panose="020B0400000000000000" pitchFamily="50" charset="-128"/>
              </a:rPr>
              <a:t>　</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を一緒に応援してくれる方を募集。初の全国大会出場を</a:t>
            </a:r>
            <a:r>
              <a:rPr kumimoji="1" lang="ja-JP" altLang="en-US" sz="32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か</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游ゴシック" panose="020F0502020204030204"/>
                <a:ea typeface="游ゴシック" panose="020B0400000000000000" pitchFamily="50" charset="-128"/>
              </a:rPr>
              <a:t>　</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けた勝負の一戦を一緒に盛り上げましょう！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会場　〇〇〇競技場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〇月〇日　〇時～ 定員：〇人まで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謝礼：</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游ゴシック" panose="020F0502020204030204"/>
                <a:ea typeface="游ゴシック" panose="020B0400000000000000" pitchFamily="50" charset="-128"/>
              </a:rPr>
              <a:t>　</a:t>
            </a: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a:t>
            </a:r>
            <a:r>
              <a:rPr lang="ja-JP" altLang="en-US" sz="3200" noProof="0" dirty="0">
                <a:solidFill>
                  <a:prstClr val="black"/>
                </a:solidFill>
                <a:highlight>
                  <a:srgbClr val="00FFFF"/>
                </a:highlight>
                <a:latin typeface="游ゴシック" panose="020F0502020204030204"/>
                <a:ea typeface="游ゴシック" panose="020B0400000000000000" pitchFamily="50" charset="-128"/>
              </a:rPr>
              <a:t>スポーツ</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動作設定ボタン: ユーザー設定 4">
            <a:hlinkClick r:id="" action="ppaction://noaction" highlightClick="1"/>
          </p:cNvPr>
          <p:cNvSpPr/>
          <p:nvPr/>
        </p:nvSpPr>
        <p:spPr>
          <a:xfrm>
            <a:off x="10917116" y="13511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7083" y="3590745"/>
            <a:ext cx="3398285" cy="2577480"/>
          </a:xfrm>
          <a:prstGeom prst="rect">
            <a:avLst/>
          </a:prstGeom>
        </p:spPr>
      </p:pic>
      <p:sp>
        <p:nvSpPr>
          <p:cNvPr id="6" name="スライド番号プレースホルダー 8">
            <a:extLst>
              <a:ext uri="{FF2B5EF4-FFF2-40B4-BE49-F238E27FC236}">
                <a16:creationId xmlns:a16="http://schemas.microsoft.com/office/drawing/2014/main" id="{2670171E-32AF-C7A5-AF1A-32BC16A0693B}"/>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23</a:t>
            </a:fld>
            <a:endParaRPr kumimoji="1" lang="ja-JP" altLang="en-US" sz="3600" b="1" dirty="0">
              <a:solidFill>
                <a:schemeClr val="tx1"/>
              </a:solidFill>
            </a:endParaRPr>
          </a:p>
        </p:txBody>
      </p:sp>
    </p:spTree>
    <p:extLst>
      <p:ext uri="{BB962C8B-B14F-4D97-AF65-F5344CB8AC3E}">
        <p14:creationId xmlns:p14="http://schemas.microsoft.com/office/powerpoint/2010/main" val="1905080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販売店主</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お店の商品の中で、おすすめ、お気に入りの商品とその理由を教えてください。今後の商品開発の参考にさせていただきます。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募集期間</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〇月〇日　〇時～〇時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＃お店支援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96910" y="2762667"/>
            <a:ext cx="4385852" cy="3484921"/>
          </a:xfrm>
          <a:prstGeom prst="rect">
            <a:avLst/>
          </a:prstGeom>
        </p:spPr>
      </p:pic>
      <p:sp>
        <p:nvSpPr>
          <p:cNvPr id="6" name="スライド番号プレースホルダー 8">
            <a:extLst>
              <a:ext uri="{FF2B5EF4-FFF2-40B4-BE49-F238E27FC236}">
                <a16:creationId xmlns:a16="http://schemas.microsoft.com/office/drawing/2014/main" id="{2E568DA1-CF22-3DF2-4B2B-1939A86A7BEA}"/>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24</a:t>
            </a:fld>
            <a:endParaRPr kumimoji="1" lang="ja-JP" altLang="en-US" sz="3600" b="1" dirty="0">
              <a:solidFill>
                <a:schemeClr val="tx1"/>
              </a:solidFill>
            </a:endParaRPr>
          </a:p>
        </p:txBody>
      </p:sp>
      <p:sp>
        <p:nvSpPr>
          <p:cNvPr id="3" name="動作設定ボタン: ユーザー設定 5">
            <a:hlinkClick r:id="" action="ppaction://noaction" highlightClick="1"/>
            <a:extLst>
              <a:ext uri="{FF2B5EF4-FFF2-40B4-BE49-F238E27FC236}">
                <a16:creationId xmlns:a16="http://schemas.microsoft.com/office/drawing/2014/main" id="{08F4BA82-13F8-D0A2-E0FA-FF0BEA78A459}"/>
              </a:ext>
            </a:extLst>
          </p:cNvPr>
          <p:cNvSpPr/>
          <p:nvPr/>
        </p:nvSpPr>
        <p:spPr>
          <a:xfrm>
            <a:off x="9457765" y="281354"/>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spTree>
    <p:extLst>
      <p:ext uri="{BB962C8B-B14F-4D97-AF65-F5344CB8AC3E}">
        <p14:creationId xmlns:p14="http://schemas.microsoft.com/office/powerpoint/2010/main" val="828846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市民活動団体</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団体の活動を紹介するためのイメージイラストを描いてくださる方を募集します。活動の内容をわかりやすく紹介するためのイラストです。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　３００クマポ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＃得意を活かす</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79107" y="2795452"/>
            <a:ext cx="3650511" cy="3238489"/>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B9F412D1-5F73-B25C-06D7-E0C27A51F1E2}"/>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25</a:t>
            </a:fld>
            <a:endParaRPr kumimoji="1" lang="ja-JP" altLang="en-US" sz="3600" b="1" dirty="0">
              <a:solidFill>
                <a:schemeClr val="tx1"/>
              </a:solidFill>
            </a:endParaRPr>
          </a:p>
        </p:txBody>
      </p:sp>
    </p:spTree>
    <p:extLst>
      <p:ext uri="{BB962C8B-B14F-4D97-AF65-F5344CB8AC3E}">
        <p14:creationId xmlns:p14="http://schemas.microsoft.com/office/powerpoint/2010/main" val="346988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販売店主</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本日お店に来店し、商品を購入していただける方を募集します。（急な雷雨、積雪などにより、商品がたくさん残ってしまいそうな場合を想定）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募集期間</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〇月〇日　〇時～〇時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　商品を購入いただいた方に５０クマポ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＃お店支援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26920" y="4208837"/>
            <a:ext cx="5230601" cy="2147513"/>
          </a:xfrm>
          <a:prstGeom prst="rect">
            <a:avLst/>
          </a:prstGeom>
        </p:spPr>
      </p:pic>
      <p:sp>
        <p:nvSpPr>
          <p:cNvPr id="6" name="スライド番号プレースホルダー 8">
            <a:extLst>
              <a:ext uri="{FF2B5EF4-FFF2-40B4-BE49-F238E27FC236}">
                <a16:creationId xmlns:a16="http://schemas.microsoft.com/office/drawing/2014/main" id="{11D39CCF-8960-1D85-4251-A2AD780545A7}"/>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26</a:t>
            </a:fld>
            <a:endParaRPr kumimoji="1" lang="ja-JP" altLang="en-US" sz="3600" b="1" dirty="0">
              <a:solidFill>
                <a:schemeClr val="tx1"/>
              </a:solidFill>
            </a:endParaRPr>
          </a:p>
        </p:txBody>
      </p:sp>
      <p:sp>
        <p:nvSpPr>
          <p:cNvPr id="3" name="動作設定ボタン: ユーザー設定 5">
            <a:hlinkClick r:id="" action="ppaction://noaction" highlightClick="1"/>
            <a:extLst>
              <a:ext uri="{FF2B5EF4-FFF2-40B4-BE49-F238E27FC236}">
                <a16:creationId xmlns:a16="http://schemas.microsoft.com/office/drawing/2014/main" id="{4A0F4F2F-A0FA-1F53-4B28-FDF8224BF24B}"/>
              </a:ext>
            </a:extLst>
          </p:cNvPr>
          <p:cNvSpPr/>
          <p:nvPr/>
        </p:nvSpPr>
        <p:spPr>
          <a:xfrm>
            <a:off x="9457765" y="281354"/>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spTree>
    <p:extLst>
      <p:ext uri="{BB962C8B-B14F-4D97-AF65-F5344CB8AC3E}">
        <p14:creationId xmlns:p14="http://schemas.microsoft.com/office/powerpoint/2010/main" val="3269993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4886" y="457200"/>
            <a:ext cx="11357114"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イベント主催者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祭ゴミの減量のため、リユースの食器をお持ちください。</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お持ちいただいた方にクマポ差し上げます。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クマポ付与は、大会本部にて。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対象イベント：〇〇〇〇</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開催日〇月〇日（〇）</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＃イベント支援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 name="図 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184" y="3593924"/>
            <a:ext cx="4582164" cy="2514951"/>
          </a:xfrm>
          <a:prstGeom prst="rect">
            <a:avLst/>
          </a:prstGeom>
        </p:spPr>
      </p:pic>
      <p:sp>
        <p:nvSpPr>
          <p:cNvPr id="5" name="スライド番号プレースホルダー 8">
            <a:extLst>
              <a:ext uri="{FF2B5EF4-FFF2-40B4-BE49-F238E27FC236}">
                <a16:creationId xmlns:a16="http://schemas.microsoft.com/office/drawing/2014/main" id="{E5BBC6F0-A570-563E-FFC6-A77C22567971}"/>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27</a:t>
            </a:fld>
            <a:endParaRPr kumimoji="1" lang="ja-JP" altLang="en-US" sz="3600" b="1" dirty="0">
              <a:solidFill>
                <a:schemeClr val="tx1"/>
              </a:solidFill>
            </a:endParaRPr>
          </a:p>
        </p:txBody>
      </p:sp>
      <p:sp>
        <p:nvSpPr>
          <p:cNvPr id="2" name="動作設定ボタン: ユーザー設定 5">
            <a:hlinkClick r:id="" action="ppaction://noaction" highlightClick="1"/>
            <a:extLst>
              <a:ext uri="{FF2B5EF4-FFF2-40B4-BE49-F238E27FC236}">
                <a16:creationId xmlns:a16="http://schemas.microsoft.com/office/drawing/2014/main" id="{9885A494-385D-7CA1-5AD3-A479CFE2F297}"/>
              </a:ext>
            </a:extLst>
          </p:cNvPr>
          <p:cNvSpPr/>
          <p:nvPr/>
        </p:nvSpPr>
        <p:spPr>
          <a:xfrm>
            <a:off x="9457765" y="281354"/>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spTree>
    <p:extLst>
      <p:ext uri="{BB962C8B-B14F-4D97-AF65-F5344CB8AC3E}">
        <p14:creationId xmlns:p14="http://schemas.microsoft.com/office/powerpoint/2010/main" val="285781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4886" y="457200"/>
            <a:ext cx="1135711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lang="ja-JP" altLang="en-US" sz="2400" dirty="0">
                <a:solidFill>
                  <a:prstClr val="black"/>
                </a:solidFill>
                <a:highlight>
                  <a:srgbClr val="FFFF00"/>
                </a:highlight>
                <a:latin typeface="游ゴシック" panose="020F0502020204030204"/>
                <a:ea typeface="游ゴシック" panose="020B0400000000000000" pitchFamily="50" charset="-128"/>
              </a:rPr>
              <a:t>イベント主催者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盆踊りで踊ってくださる方を募集します。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対象イベント：〇〇地区盆踊り</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開催日〇月〇日（〇）</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a:t>
            </a:r>
            <a:r>
              <a:rPr lang="ja-JP" altLang="en-US" sz="3200" dirty="0">
                <a:solidFill>
                  <a:prstClr val="black"/>
                </a:solidFill>
                <a:latin typeface="游ゴシック" panose="020F0502020204030204"/>
                <a:ea typeface="游ゴシック" panose="020B0400000000000000" pitchFamily="50" charset="-128"/>
              </a:rPr>
              <a:t>２００</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＃イベント支援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8">
            <a:extLst>
              <a:ext uri="{FF2B5EF4-FFF2-40B4-BE49-F238E27FC236}">
                <a16:creationId xmlns:a16="http://schemas.microsoft.com/office/drawing/2014/main" id="{E5BBC6F0-A570-563E-FFC6-A77C22567971}"/>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28</a:t>
            </a:fld>
            <a:endParaRPr kumimoji="1" lang="ja-JP" altLang="en-US" sz="3600" b="1" dirty="0">
              <a:solidFill>
                <a:schemeClr val="tx1"/>
              </a:solidFill>
            </a:endParaRPr>
          </a:p>
        </p:txBody>
      </p:sp>
      <p:pic>
        <p:nvPicPr>
          <p:cNvPr id="6" name="図 5" descr="盆踊りのイラスト"/>
          <p:cNvPicPr/>
          <p:nvPr/>
        </p:nvPicPr>
        <p:blipFill>
          <a:blip r:embed="rId2">
            <a:extLst>
              <a:ext uri="{28A0092B-C50C-407E-A947-70E740481C1C}">
                <a14:useLocalDpi xmlns:a14="http://schemas.microsoft.com/office/drawing/2010/main" val="0"/>
              </a:ext>
            </a:extLst>
          </a:blip>
          <a:srcRect/>
          <a:stretch>
            <a:fillRect/>
          </a:stretch>
        </p:blipFill>
        <p:spPr bwMode="auto">
          <a:xfrm>
            <a:off x="6432306" y="2920685"/>
            <a:ext cx="4286250" cy="3352800"/>
          </a:xfrm>
          <a:prstGeom prst="rect">
            <a:avLst/>
          </a:prstGeom>
          <a:noFill/>
          <a:ln>
            <a:noFill/>
          </a:ln>
        </p:spPr>
      </p:pic>
      <p:sp>
        <p:nvSpPr>
          <p:cNvPr id="7" name="動作設定ボタン: ユーザー設定 6">
            <a:hlinkClick r:id="" action="ppaction://noaction" highlightClick="1"/>
          </p:cNvPr>
          <p:cNvSpPr/>
          <p:nvPr/>
        </p:nvSpPr>
        <p:spPr>
          <a:xfrm>
            <a:off x="10746951" y="214245"/>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56363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4886" y="457200"/>
            <a:ext cx="1135711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lang="ja-JP" altLang="en-US" sz="2400" dirty="0">
                <a:solidFill>
                  <a:prstClr val="black"/>
                </a:solidFill>
                <a:highlight>
                  <a:srgbClr val="FFFF00"/>
                </a:highlight>
                <a:latin typeface="游ゴシック" panose="020F0502020204030204"/>
                <a:ea typeface="游ゴシック" panose="020B0400000000000000" pitchFamily="50" charset="-128"/>
              </a:rPr>
              <a:t>イベント主催者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ＳＮＳでイベントの情報をシェアしてほしい。</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対象イベント：〇〇〇</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開催日〇月〇日（〇）</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（謝礼）５</a:t>
            </a:r>
            <a:r>
              <a:rPr lang="ja-JP" altLang="en-US" sz="3200" dirty="0">
                <a:solidFill>
                  <a:prstClr val="black"/>
                </a:solidFill>
                <a:latin typeface="游ゴシック" panose="020F0502020204030204"/>
                <a:ea typeface="游ゴシック" panose="020B0400000000000000" pitchFamily="50" charset="-128"/>
              </a:rPr>
              <a:t>０</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＃イベント支援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8">
            <a:extLst>
              <a:ext uri="{FF2B5EF4-FFF2-40B4-BE49-F238E27FC236}">
                <a16:creationId xmlns:a16="http://schemas.microsoft.com/office/drawing/2014/main" id="{E5BBC6F0-A570-563E-FFC6-A77C22567971}"/>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29</a:t>
            </a:fld>
            <a:endParaRPr kumimoji="1" lang="ja-JP" altLang="en-US" sz="3600" b="1" dirty="0">
              <a:solidFill>
                <a:schemeClr val="tx1"/>
              </a:solidFill>
            </a:endParaRPr>
          </a:p>
        </p:txBody>
      </p:sp>
      <p:pic>
        <p:nvPicPr>
          <p:cNvPr id="6" name="図 5" descr="SNSのイラスト"/>
          <p:cNvPicPr/>
          <p:nvPr/>
        </p:nvPicPr>
        <p:blipFill>
          <a:blip r:embed="rId2">
            <a:extLst>
              <a:ext uri="{28A0092B-C50C-407E-A947-70E740481C1C}">
                <a14:useLocalDpi xmlns:a14="http://schemas.microsoft.com/office/drawing/2010/main" val="0"/>
              </a:ext>
            </a:extLst>
          </a:blip>
          <a:srcRect/>
          <a:stretch>
            <a:fillRect/>
          </a:stretch>
        </p:blipFill>
        <p:spPr bwMode="auto">
          <a:xfrm>
            <a:off x="6010275" y="2301752"/>
            <a:ext cx="4286250" cy="4048125"/>
          </a:xfrm>
          <a:prstGeom prst="rect">
            <a:avLst/>
          </a:prstGeom>
          <a:noFill/>
          <a:ln>
            <a:noFill/>
          </a:ln>
        </p:spPr>
      </p:pic>
      <p:sp>
        <p:nvSpPr>
          <p:cNvPr id="7" name="動作設定ボタン: ユーザー設定 6">
            <a:hlinkClick r:id="" action="ppaction://noaction" highlightClick="1"/>
          </p:cNvPr>
          <p:cNvSpPr/>
          <p:nvPr/>
        </p:nvSpPr>
        <p:spPr>
          <a:xfrm>
            <a:off x="10746951" y="214245"/>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03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0304B-52D9-83AA-3A89-5EC62E752E1C}"/>
              </a:ext>
            </a:extLst>
          </p:cNvPr>
          <p:cNvSpPr>
            <a:spLocks noGrp="1"/>
          </p:cNvSpPr>
          <p:nvPr>
            <p:ph type="title"/>
          </p:nvPr>
        </p:nvSpPr>
        <p:spPr/>
        <p:txBody>
          <a:bodyPr/>
          <a:lstStyle/>
          <a:p>
            <a:r>
              <a:rPr lang="ja-JP" altLang="en-US" b="1" dirty="0"/>
              <a:t>クマポとは</a:t>
            </a:r>
            <a:endParaRPr kumimoji="1" lang="ja-JP" altLang="en-US" b="1" dirty="0"/>
          </a:p>
        </p:txBody>
      </p:sp>
      <p:pic>
        <p:nvPicPr>
          <p:cNvPr id="1026" name="Picture 2">
            <a:extLst>
              <a:ext uri="{FF2B5EF4-FFF2-40B4-BE49-F238E27FC236}">
                <a16:creationId xmlns:a16="http://schemas.microsoft.com/office/drawing/2014/main" id="{BEE843D6-3B92-4D27-4FB1-95CF493608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4438" y="1690688"/>
            <a:ext cx="3120325" cy="3455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CBF5795-2561-9C91-78B2-2BF31E848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76400"/>
            <a:ext cx="3810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277450B-955A-F45E-FC46-0F74BADB7317}"/>
              </a:ext>
            </a:extLst>
          </p:cNvPr>
          <p:cNvSpPr txBox="1"/>
          <p:nvPr/>
        </p:nvSpPr>
        <p:spPr>
          <a:xfrm>
            <a:off x="8360229" y="1649639"/>
            <a:ext cx="3385457" cy="4247317"/>
          </a:xfrm>
          <a:prstGeom prst="rect">
            <a:avLst/>
          </a:prstGeom>
          <a:noFill/>
        </p:spPr>
        <p:txBody>
          <a:bodyPr wrap="square" rtlCol="0">
            <a:spAutoFit/>
          </a:bodyPr>
          <a:lstStyle/>
          <a:p>
            <a:r>
              <a:rPr lang="ja-JP" altLang="en-US" b="0" i="0" dirty="0">
                <a:solidFill>
                  <a:srgbClr val="000000"/>
                </a:solidFill>
                <a:effectLst/>
                <a:highlight>
                  <a:srgbClr val="FFFFFF"/>
                </a:highlight>
                <a:latin typeface="UD Shin Go Light"/>
              </a:rPr>
              <a:t>「クマポ」は、ボランティアや地域活動等の「まちを元気にする」活動の参加者に配布されるポイントです。「クマポ」に換金性はありません。</a:t>
            </a:r>
            <a:endParaRPr lang="en-US" altLang="ja-JP" b="0" i="0" dirty="0">
              <a:solidFill>
                <a:srgbClr val="000000"/>
              </a:solidFill>
              <a:effectLst/>
              <a:highlight>
                <a:srgbClr val="FFFFFF"/>
              </a:highlight>
              <a:latin typeface="UD Shin Go Light"/>
            </a:endParaRPr>
          </a:p>
          <a:p>
            <a:r>
              <a:rPr lang="ja-JP" altLang="en-US" dirty="0"/>
              <a:t/>
            </a:r>
            <a:br>
              <a:rPr lang="ja-JP" altLang="en-US" dirty="0"/>
            </a:br>
            <a:r>
              <a:rPr lang="ja-JP" altLang="en-US" b="0" i="0" dirty="0">
                <a:solidFill>
                  <a:srgbClr val="000000"/>
                </a:solidFill>
                <a:effectLst/>
                <a:highlight>
                  <a:srgbClr val="FFFFFF"/>
                </a:highlight>
                <a:latin typeface="UD Shin Go Light"/>
              </a:rPr>
              <a:t>ためた「クマポ」は市や協力団体の提供するサービスや記念品と交換できます。また利用者間でもらったり、あげたりすることもできます。</a:t>
            </a:r>
            <a:r>
              <a:rPr lang="ja-JP" altLang="en-US" dirty="0"/>
              <a:t/>
            </a:r>
            <a:br>
              <a:rPr lang="ja-JP" altLang="en-US" dirty="0"/>
            </a:br>
            <a:endParaRPr lang="en-US" altLang="ja-JP" dirty="0"/>
          </a:p>
          <a:p>
            <a:r>
              <a:rPr lang="ja-JP" altLang="en-US" b="0" i="0" dirty="0">
                <a:solidFill>
                  <a:srgbClr val="000000"/>
                </a:solidFill>
                <a:effectLst/>
                <a:highlight>
                  <a:srgbClr val="FFFFFF"/>
                </a:highlight>
                <a:latin typeface="UD Shin Go Light"/>
              </a:rPr>
              <a:t>「クマポ」の循環で人のつながりをつくり、共助やコミュニティ活動の活性化を図ります。</a:t>
            </a:r>
            <a:endParaRPr kumimoji="1" lang="ja-JP" altLang="en-US" dirty="0"/>
          </a:p>
        </p:txBody>
      </p:sp>
      <p:sp>
        <p:nvSpPr>
          <p:cNvPr id="5" name="スライド番号プレースホルダー 8">
            <a:extLst>
              <a:ext uri="{FF2B5EF4-FFF2-40B4-BE49-F238E27FC236}">
                <a16:creationId xmlns:a16="http://schemas.microsoft.com/office/drawing/2014/main" id="{E65DA4F9-480B-4FD8-07CC-B27F9E2830EE}"/>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a:t>
            </a:fld>
            <a:endParaRPr kumimoji="1" lang="ja-JP" altLang="en-US" sz="3600" b="1" dirty="0">
              <a:solidFill>
                <a:schemeClr val="tx1"/>
              </a:solidFill>
            </a:endParaRPr>
          </a:p>
        </p:txBody>
      </p:sp>
    </p:spTree>
    <p:extLst>
      <p:ext uri="{BB962C8B-B14F-4D97-AF65-F5344CB8AC3E}">
        <p14:creationId xmlns:p14="http://schemas.microsoft.com/office/powerpoint/2010/main" val="2037646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8069" y="531707"/>
            <a:ext cx="11418157"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熊谷市に転入してくる方</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引越しのため、大物の荷物運びを手伝っていただける方を</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時から</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12</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時まで　１人</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謝礼：</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＃得意を活かす</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動作設定ボタン: ユーザー設定 4">
            <a:hlinkClick r:id="" action="ppaction://noaction" highlightClick="1"/>
          </p:cNvPr>
          <p:cNvSpPr/>
          <p:nvPr/>
        </p:nvSpPr>
        <p:spPr>
          <a:xfrm>
            <a:off x="10917116" y="13511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9343" y="3325568"/>
            <a:ext cx="2910004" cy="3213344"/>
          </a:xfrm>
          <a:prstGeom prst="rect">
            <a:avLst/>
          </a:prstGeom>
        </p:spPr>
      </p:pic>
      <p:sp>
        <p:nvSpPr>
          <p:cNvPr id="6" name="スライド番号プレースホルダー 8">
            <a:extLst>
              <a:ext uri="{FF2B5EF4-FFF2-40B4-BE49-F238E27FC236}">
                <a16:creationId xmlns:a16="http://schemas.microsoft.com/office/drawing/2014/main" id="{1FF24AD7-C4C8-802A-6D79-1C95B0A42A76}"/>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30</a:t>
            </a:fld>
            <a:endParaRPr kumimoji="1" lang="ja-JP" altLang="en-US" sz="3600" b="1" dirty="0">
              <a:solidFill>
                <a:schemeClr val="tx1"/>
              </a:solidFill>
            </a:endParaRPr>
          </a:p>
        </p:txBody>
      </p:sp>
    </p:spTree>
    <p:extLst>
      <p:ext uri="{BB962C8B-B14F-4D97-AF65-F5344CB8AC3E}">
        <p14:creationId xmlns:p14="http://schemas.microsoft.com/office/powerpoint/2010/main" val="411049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視覚障害の方（ご家族）</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熊谷駅から市役所まで一緒に歩いてくださる方を募集します。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　〇時　熊谷駅待ち合わせ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　１００クマポ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a:t>
            </a:r>
            <a:r>
              <a:rPr lang="ja-JP" altLang="en-US" sz="3200" dirty="0">
                <a:solidFill>
                  <a:prstClr val="black"/>
                </a:solidFill>
                <a:highlight>
                  <a:srgbClr val="00FFFF"/>
                </a:highlight>
                <a:latin typeface="游ゴシック" panose="020F0502020204030204"/>
                <a:ea typeface="游ゴシック" panose="020B0400000000000000" pitchFamily="50" charset="-128"/>
              </a:rPr>
              <a:t>移動支援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46994" y="3069772"/>
            <a:ext cx="3007244" cy="3657600"/>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48E3F10A-4241-3E4E-B0F2-04F719DA8C7A}"/>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31</a:t>
            </a:fld>
            <a:endParaRPr kumimoji="1" lang="ja-JP" altLang="en-US" sz="3600" b="1" dirty="0">
              <a:solidFill>
                <a:schemeClr val="tx1"/>
              </a:solidFill>
            </a:endParaRPr>
          </a:p>
        </p:txBody>
      </p:sp>
    </p:spTree>
    <p:extLst>
      <p:ext uri="{BB962C8B-B14F-4D97-AF65-F5344CB8AC3E}">
        <p14:creationId xmlns:p14="http://schemas.microsoft.com/office/powerpoint/2010/main" val="3414705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4886" y="457200"/>
            <a:ext cx="11357114" cy="6494085"/>
          </a:xfrm>
          <a:prstGeom prst="rect">
            <a:avLst/>
          </a:prstGeom>
          <a:noFill/>
        </p:spPr>
        <p:txBody>
          <a:bodyPr wrap="square" rtlCol="0">
            <a:spAutoFit/>
          </a:bodyPr>
          <a:lstStyle/>
          <a:p>
            <a:pPr lvl="0">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ja-JP" altLang="en-US" sz="3200" dirty="0">
                <a:solidFill>
                  <a:prstClr val="black"/>
                </a:solidFill>
                <a:latin typeface="游ゴシック" panose="020F0502020204030204"/>
                <a:ea typeface="游ゴシック" panose="020B0400000000000000" pitchFamily="50" charset="-128"/>
              </a:rPr>
              <a:t>もとむ</a:t>
            </a:r>
            <a:r>
              <a:rPr kumimoji="1" lang="en-US" altLang="ja-JP" sz="2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a:t>
            </a:r>
            <a:r>
              <a:rPr lang="ja-JP" altLang="en-US" sz="2400" dirty="0"/>
              <a:t>投稿者の</a:t>
            </a:r>
            <a:r>
              <a:rPr kumimoji="1" lang="ja-JP" altLang="en-US" sz="2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想定：</a:t>
            </a:r>
            <a:r>
              <a:rPr lang="ja-JP" altLang="en-US" sz="2400" dirty="0" smtClean="0">
                <a:solidFill>
                  <a:prstClr val="black"/>
                </a:solidFill>
                <a:highlight>
                  <a:srgbClr val="FFFF00"/>
                </a:highlight>
                <a:latin typeface="游ゴシック" panose="020F0502020204030204"/>
                <a:ea typeface="游ゴシック" panose="020B0400000000000000" pitchFamily="50" charset="-128"/>
              </a:rPr>
              <a:t>イベント</a:t>
            </a:r>
            <a:r>
              <a:rPr lang="ja-JP" altLang="en-US" sz="2400" dirty="0">
                <a:solidFill>
                  <a:prstClr val="black"/>
                </a:solidFill>
                <a:highlight>
                  <a:srgbClr val="FFFF00"/>
                </a:highlight>
                <a:latin typeface="游ゴシック" panose="020F0502020204030204"/>
                <a:ea typeface="游ゴシック" panose="020B0400000000000000" pitchFamily="50" charset="-128"/>
              </a:rPr>
              <a:t>主催者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イベントのちらしの仕分け、配布に協力してくださる方を</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游ゴシック" panose="020F0502020204030204"/>
                <a:ea typeface="游ゴシック" panose="020B0400000000000000" pitchFamily="50" charset="-128"/>
              </a:rPr>
              <a:t>　募集します。</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対象イベント：〇〇〇</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noProof="0" dirty="0">
                <a:solidFill>
                  <a:prstClr val="black"/>
                </a:solidFill>
                <a:latin typeface="游ゴシック" panose="020F0502020204030204"/>
                <a:ea typeface="游ゴシック" panose="020B0400000000000000" pitchFamily="50" charset="-128"/>
              </a:rPr>
              <a:t>（仕分け）日時：〇月〇日　</a:t>
            </a:r>
            <a:r>
              <a:rPr lang="en-US" altLang="ja-JP" sz="3200" noProof="0" dirty="0">
                <a:solidFill>
                  <a:prstClr val="black"/>
                </a:solidFill>
                <a:latin typeface="游ゴシック" panose="020F0502020204030204"/>
                <a:ea typeface="游ゴシック" panose="020B0400000000000000" pitchFamily="50" charset="-128"/>
              </a:rPr>
              <a:t>10</a:t>
            </a:r>
            <a:r>
              <a:rPr lang="ja-JP" altLang="en-US" sz="3200" noProof="0" dirty="0">
                <a:solidFill>
                  <a:prstClr val="black"/>
                </a:solidFill>
                <a:latin typeface="游ゴシック" panose="020F0502020204030204"/>
                <a:ea typeface="游ゴシック" panose="020B0400000000000000" pitchFamily="50" charset="-128"/>
              </a:rPr>
              <a:t>時から</a:t>
            </a:r>
            <a:r>
              <a:rPr lang="en-US" altLang="ja-JP" sz="3200" noProof="0" dirty="0">
                <a:solidFill>
                  <a:prstClr val="black"/>
                </a:solidFill>
                <a:latin typeface="游ゴシック" panose="020F0502020204030204"/>
                <a:ea typeface="游ゴシック" panose="020B0400000000000000" pitchFamily="50" charset="-128"/>
              </a:rPr>
              <a:t>11</a:t>
            </a:r>
            <a:r>
              <a:rPr lang="ja-JP" altLang="en-US" sz="3200" noProof="0" dirty="0">
                <a:solidFill>
                  <a:prstClr val="black"/>
                </a:solidFill>
                <a:latin typeface="游ゴシック" panose="020F0502020204030204"/>
                <a:ea typeface="游ゴシック" panose="020B0400000000000000" pitchFamily="50" charset="-128"/>
              </a:rPr>
              <a:t>時まで</a:t>
            </a:r>
            <a:endParaRPr lang="en-US" altLang="ja-JP" sz="3200" noProof="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dirty="0">
                <a:ln>
                  <a:noFill/>
                </a:ln>
                <a:solidFill>
                  <a:prstClr val="black"/>
                </a:solidFill>
                <a:effectLst/>
                <a:uLnTx/>
                <a:uFillTx/>
                <a:latin typeface="游ゴシック" panose="020F0502020204030204"/>
                <a:ea typeface="游ゴシック" panose="020B0400000000000000" pitchFamily="50" charset="-128"/>
                <a:cs typeface="+mn-cs"/>
              </a:rPr>
              <a:t>　　　　　場所：○○○</a:t>
            </a:r>
            <a:endParaRPr kumimoji="1" lang="en-US" altLang="ja-JP" sz="3200" b="0" i="0" u="none" strike="noStrike" kern="1200" cap="none" spc="0" normalizeH="0" baseline="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游ゴシック" panose="020F0502020204030204"/>
                <a:ea typeface="游ゴシック" panose="020B0400000000000000" pitchFamily="50" charset="-128"/>
              </a:rPr>
              <a:t>　　　　　謝礼：１００クマポ　</a:t>
            </a:r>
            <a:endParaRPr lang="en-US" altLang="ja-JP" sz="32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游ゴシック" panose="020F0502020204030204"/>
                <a:ea typeface="游ゴシック" panose="020B0400000000000000" pitchFamily="50" charset="-128"/>
              </a:rPr>
              <a:t>（配布）　日時：○月〇日までの都合のつく時間</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配布場所：○○地区</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謝礼：</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か所５０クマポ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＃イベント支援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8">
            <a:extLst>
              <a:ext uri="{FF2B5EF4-FFF2-40B4-BE49-F238E27FC236}">
                <a16:creationId xmlns:a16="http://schemas.microsoft.com/office/drawing/2014/main" id="{E5BBC6F0-A570-563E-FFC6-A77C22567971}"/>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32</a:t>
            </a:fld>
            <a:endParaRPr kumimoji="1" lang="ja-JP" altLang="en-US" sz="3600" b="1" dirty="0">
              <a:solidFill>
                <a:schemeClr val="tx1"/>
              </a:solidFill>
            </a:endParaRPr>
          </a:p>
        </p:txBody>
      </p:sp>
      <p:pic>
        <p:nvPicPr>
          <p:cNvPr id="6" name="図 5" descr="チラシ配り・ビラ配りのイラスト | かわいいフリー素材集 いらすとや"/>
          <p:cNvPicPr/>
          <p:nvPr/>
        </p:nvPicPr>
        <p:blipFill>
          <a:blip r:embed="rId2">
            <a:extLst>
              <a:ext uri="{28A0092B-C50C-407E-A947-70E740481C1C}">
                <a14:useLocalDpi xmlns:a14="http://schemas.microsoft.com/office/drawing/2010/main" val="0"/>
              </a:ext>
            </a:extLst>
          </a:blip>
          <a:srcRect/>
          <a:stretch>
            <a:fillRect/>
          </a:stretch>
        </p:blipFill>
        <p:spPr bwMode="auto">
          <a:xfrm>
            <a:off x="8213725" y="4476435"/>
            <a:ext cx="2114550" cy="2162175"/>
          </a:xfrm>
          <a:prstGeom prst="rect">
            <a:avLst/>
          </a:prstGeom>
          <a:noFill/>
          <a:ln>
            <a:noFill/>
          </a:ln>
        </p:spPr>
      </p:pic>
      <p:sp>
        <p:nvSpPr>
          <p:cNvPr id="7" name="動作設定ボタン: ユーザー設定 6">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1676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6818" y="4021608"/>
            <a:ext cx="3839893" cy="3004184"/>
          </a:xfrm>
          <a:prstGeom prst="rect">
            <a:avLst/>
          </a:prstGeom>
        </p:spPr>
      </p:pic>
      <p:sp>
        <p:nvSpPr>
          <p:cNvPr id="4" name="テキスト ボックス 3"/>
          <p:cNvSpPr txBox="1"/>
          <p:nvPr/>
        </p:nvSpPr>
        <p:spPr>
          <a:xfrm>
            <a:off x="378069" y="531707"/>
            <a:ext cx="11418157"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飲食店主</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メニューに入れようか検討中の「新作カレー」を味見して、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レポートをくださる方を募集します。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（適正価格、味の濃さ、改善点など）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次の定休日（木曜日）１２時～。５人まで。</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レポート終了まで全体で１時間の予定です。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謝礼：</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クマポ</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＃お店支援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DF2EC280-95C8-A34C-6A3D-5C486CA2914A}"/>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33</a:t>
            </a:fld>
            <a:endParaRPr kumimoji="1" lang="ja-JP" altLang="en-US" sz="3600" b="1" dirty="0">
              <a:solidFill>
                <a:schemeClr val="tx1"/>
              </a:solidFill>
            </a:endParaRPr>
          </a:p>
        </p:txBody>
      </p:sp>
      <p:sp>
        <p:nvSpPr>
          <p:cNvPr id="3" name="動作設定ボタン: ユーザー設定 5">
            <a:hlinkClick r:id="" action="ppaction://noaction" highlightClick="1"/>
            <a:extLst>
              <a:ext uri="{FF2B5EF4-FFF2-40B4-BE49-F238E27FC236}">
                <a16:creationId xmlns:a16="http://schemas.microsoft.com/office/drawing/2014/main" id="{5CD86E60-4F69-42B0-A307-6BFA32F44098}"/>
              </a:ext>
            </a:extLst>
          </p:cNvPr>
          <p:cNvSpPr/>
          <p:nvPr/>
        </p:nvSpPr>
        <p:spPr>
          <a:xfrm>
            <a:off x="9457765" y="281354"/>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spTree>
    <p:extLst>
      <p:ext uri="{BB962C8B-B14F-4D97-AF65-F5344CB8AC3E}">
        <p14:creationId xmlns:p14="http://schemas.microsoft.com/office/powerpoint/2010/main" val="155541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熊谷市に転入してきた方</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アレルギー対応の（例えば、小麦アレルギーであれば、お米で作ったパンを販売している）お店を教えてください。</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募集期間</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〇月〇日　〇時～〇時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（謝礼）　１００クマポ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＃相談</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38981" y="2272937"/>
            <a:ext cx="3806925" cy="3791471"/>
          </a:xfrm>
          <a:prstGeom prst="rect">
            <a:avLst/>
          </a:prstGeom>
        </p:spPr>
      </p:pic>
      <p:sp>
        <p:nvSpPr>
          <p:cNvPr id="5" name="動作設定ボタン: ユーザー設定 4">
            <a:hlinkClick r:id="" action="ppaction://noaction" highlightClick="1"/>
          </p:cNvPr>
          <p:cNvSpPr/>
          <p:nvPr/>
        </p:nvSpPr>
        <p:spPr>
          <a:xfrm>
            <a:off x="10690928"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E8B0B92A-CA07-117B-5B71-4A5EA969D851}"/>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34</a:t>
            </a:fld>
            <a:endParaRPr kumimoji="1" lang="ja-JP" altLang="en-US" sz="3600" b="1" dirty="0">
              <a:solidFill>
                <a:schemeClr val="tx1"/>
              </a:solidFill>
            </a:endParaRPr>
          </a:p>
        </p:txBody>
      </p:sp>
    </p:spTree>
    <p:extLst>
      <p:ext uri="{BB962C8B-B14F-4D97-AF65-F5344CB8AC3E}">
        <p14:creationId xmlns:p14="http://schemas.microsoft.com/office/powerpoint/2010/main" val="221312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96275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ja-JP" altLang="en-US" sz="3200" dirty="0">
                <a:solidFill>
                  <a:prstClr val="black"/>
                </a:solidFill>
                <a:latin typeface="游ゴシック" panose="020F0502020204030204"/>
                <a:ea typeface="游ゴシック" panose="020B0400000000000000" pitchFamily="50" charset="-128"/>
              </a:rPr>
              <a:t>もとむ</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農家</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作りすぎた野菜をもっていっていただける方を募集します。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日時　〇月〇日　〇時～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30</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分程度</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場所　○○○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（希望）　１００クマポ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ちょっとした農作業</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＃地産地消</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33009" y="2509482"/>
            <a:ext cx="4036689" cy="4045801"/>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46094AF8-6A66-7BED-13D4-363D9C6B4486}"/>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35</a:t>
            </a:fld>
            <a:endParaRPr kumimoji="1" lang="ja-JP" altLang="en-US" sz="3600" b="1" dirty="0">
              <a:solidFill>
                <a:schemeClr val="tx1"/>
              </a:solidFill>
            </a:endParaRPr>
          </a:p>
        </p:txBody>
      </p:sp>
    </p:spTree>
    <p:extLst>
      <p:ext uri="{BB962C8B-B14F-4D97-AF65-F5344CB8AC3E}">
        <p14:creationId xmlns:p14="http://schemas.microsoft.com/office/powerpoint/2010/main" val="3076506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70E5C8C-43B5-A6AA-F404-FCB2D1C78754}"/>
              </a:ext>
            </a:extLst>
          </p:cNvPr>
          <p:cNvSpPr txBox="1"/>
          <p:nvPr/>
        </p:nvSpPr>
        <p:spPr>
          <a:xfrm>
            <a:off x="1255059" y="1311638"/>
            <a:ext cx="10245279" cy="3170099"/>
          </a:xfrm>
          <a:prstGeom prst="rect">
            <a:avLst/>
          </a:prstGeom>
          <a:noFill/>
        </p:spPr>
        <p:txBody>
          <a:bodyPr wrap="square" rtlCol="0">
            <a:spAutoFit/>
          </a:bodyPr>
          <a:lstStyle/>
          <a:p>
            <a:r>
              <a:rPr lang="ja-JP" altLang="en-US" sz="4000" dirty="0"/>
              <a:t>クマポの活用アイデア</a:t>
            </a:r>
            <a:endParaRPr lang="en-US" altLang="ja-JP" sz="4000" dirty="0"/>
          </a:p>
          <a:p>
            <a:r>
              <a:rPr lang="ja-JP" altLang="en-US" sz="4000" dirty="0"/>
              <a:t>（１）アイデア一覧</a:t>
            </a:r>
            <a:endParaRPr lang="en-US" altLang="ja-JP" sz="4000" dirty="0"/>
          </a:p>
          <a:p>
            <a:r>
              <a:rPr kumimoji="1" lang="ja-JP" altLang="en-US" sz="6000" dirty="0"/>
              <a:t>②</a:t>
            </a:r>
            <a:r>
              <a:rPr lang="ja-JP" altLang="en-US" sz="6000" dirty="0"/>
              <a:t>クマポでコミュニティ活動を元気に！「できる」編</a:t>
            </a:r>
            <a:endParaRPr lang="en-US" altLang="ja-JP" sz="6000" dirty="0"/>
          </a:p>
        </p:txBody>
      </p:sp>
      <p:sp>
        <p:nvSpPr>
          <p:cNvPr id="2" name="スライド番号プレースホルダー 8">
            <a:extLst>
              <a:ext uri="{FF2B5EF4-FFF2-40B4-BE49-F238E27FC236}">
                <a16:creationId xmlns:a16="http://schemas.microsoft.com/office/drawing/2014/main" id="{981FEE91-29B1-54A7-0A2A-F1A570B8AA41}"/>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36</a:t>
            </a:fld>
            <a:endParaRPr kumimoji="1" lang="ja-JP" altLang="en-US" sz="3600" b="1" dirty="0">
              <a:solidFill>
                <a:schemeClr val="tx1"/>
              </a:solidFill>
            </a:endParaRPr>
          </a:p>
        </p:txBody>
      </p:sp>
      <p:sp>
        <p:nvSpPr>
          <p:cNvPr id="5" name="テキスト ボックス 4">
            <a:extLst>
              <a:ext uri="{FF2B5EF4-FFF2-40B4-BE49-F238E27FC236}">
                <a16:creationId xmlns:a16="http://schemas.microsoft.com/office/drawing/2014/main" id="{B4399297-2FA4-0A80-752E-C2F342B2E145}"/>
              </a:ext>
            </a:extLst>
          </p:cNvPr>
          <p:cNvSpPr txBox="1"/>
          <p:nvPr/>
        </p:nvSpPr>
        <p:spPr>
          <a:xfrm>
            <a:off x="1264022" y="4811184"/>
            <a:ext cx="10098742" cy="1815882"/>
          </a:xfrm>
          <a:prstGeom prst="rect">
            <a:avLst/>
          </a:prstGeom>
          <a:noFill/>
        </p:spPr>
        <p:txBody>
          <a:bodyPr wrap="square" rtlCol="0">
            <a:spAutoFit/>
          </a:bodyPr>
          <a:lstStyle/>
          <a:p>
            <a:r>
              <a:rPr kumimoji="1" lang="ja-JP" altLang="en-US" sz="1600" dirty="0"/>
              <a:t>（</a:t>
            </a:r>
            <a:r>
              <a:rPr kumimoji="1" lang="en-US" altLang="ja-JP" sz="1600" dirty="0"/>
              <a:t>※</a:t>
            </a:r>
            <a:r>
              <a:rPr kumimoji="1" lang="ja-JP" altLang="en-US" sz="1600" dirty="0"/>
              <a:t>）クマポ</a:t>
            </a:r>
            <a:r>
              <a:rPr lang="ja-JP" altLang="en-US" sz="1600" dirty="0"/>
              <a:t>の「渡す」機能は</a:t>
            </a:r>
            <a:r>
              <a:rPr kumimoji="1" lang="ja-JP" altLang="en-US" sz="1600" dirty="0"/>
              <a:t>感謝の気持ちを示す</a:t>
            </a:r>
            <a:r>
              <a:rPr lang="ja-JP" altLang="en-US" sz="1600" dirty="0"/>
              <a:t>用途を目的としているため</a:t>
            </a:r>
            <a:r>
              <a:rPr kumimoji="1" lang="ja-JP" altLang="en-US" sz="1600" dirty="0"/>
              <a:t>、市民同士の「渡す」クマポ数に基準</a:t>
            </a:r>
            <a:r>
              <a:rPr lang="ja-JP" altLang="en-US" sz="1600" dirty="0"/>
              <a:t>はありません。本</a:t>
            </a:r>
            <a:r>
              <a:rPr kumimoji="1" lang="ja-JP" altLang="en-US" sz="1600" dirty="0"/>
              <a:t>アイデア</a:t>
            </a:r>
            <a:r>
              <a:rPr lang="ja-JP" altLang="en-US" sz="1600" dirty="0"/>
              <a:t>集</a:t>
            </a:r>
            <a:r>
              <a:rPr kumimoji="1" lang="ja-JP" altLang="en-US" sz="1600" dirty="0"/>
              <a:t>に記載の数値は参考値であり、ご自由に設定いただけます。</a:t>
            </a:r>
            <a:endParaRPr kumimoji="1" lang="en-US" altLang="ja-JP" sz="1600" dirty="0"/>
          </a:p>
          <a:p>
            <a:r>
              <a:rPr lang="ja-JP" altLang="en-US" sz="1600" dirty="0"/>
              <a:t>　</a:t>
            </a:r>
            <a:r>
              <a:rPr kumimoji="1" lang="ja-JP" altLang="en-US" sz="1600" dirty="0" smtClean="0"/>
              <a:t>クマポプレイス</a:t>
            </a:r>
            <a:r>
              <a:rPr kumimoji="1" lang="ja-JP" altLang="en-US" sz="1600" dirty="0"/>
              <a:t>（</a:t>
            </a:r>
            <a:r>
              <a:rPr kumimoji="1" lang="ja-JP" altLang="en-US" sz="1600" dirty="0" smtClean="0"/>
              <a:t>１０月中旬より</a:t>
            </a:r>
            <a:r>
              <a:rPr kumimoji="1" lang="ja-JP" altLang="en-US" sz="1600" dirty="0"/>
              <a:t>提供を予定する</a:t>
            </a:r>
            <a:r>
              <a:rPr kumimoji="1" lang="en-US" altLang="ja-JP" sz="1600" dirty="0"/>
              <a:t>Web</a:t>
            </a:r>
            <a:r>
              <a:rPr kumimoji="1" lang="ja-JP" altLang="en-US" sz="1600" dirty="0"/>
              <a:t>サービス）のご利用に当たっても、謝礼を提示することは必須ではなく、困りごとを書き込んでいただくことが可能ですが、クマポを介することで、相互支援に関わることのためらい、遠慮などが、少しでも軽減され、これまで「できる」側でも「もとむ」側でもボランティア活動やコミュニティ活動に縁の薄かった方などに、デジタルを活用した新しいタイプのつながりの可能性をお試しいただきたい、との考えで本アイデア集などが提供されています。</a:t>
            </a:r>
            <a:endParaRPr kumimoji="1" lang="en-US" altLang="ja-JP" sz="1600" dirty="0"/>
          </a:p>
        </p:txBody>
      </p:sp>
    </p:spTree>
    <p:extLst>
      <p:ext uri="{BB962C8B-B14F-4D97-AF65-F5344CB8AC3E}">
        <p14:creationId xmlns:p14="http://schemas.microsoft.com/office/powerpoint/2010/main" val="478203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1021918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■できる</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愛犬家</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〇〇エリアなどで</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犬と一緒に散歩するおすすめのコースをお知らせします。一緒に散歩しませんか。（我が家の犬種は○○です。）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集合場所や散歩の時間は相談のうえ決定します。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（希望）１００クマポ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＃地域のお手伝い</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70854" y="3638933"/>
            <a:ext cx="2622692" cy="2717417"/>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7322CD0C-3A45-A0E0-19BC-5DD9C94F35D7}"/>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37</a:t>
            </a:fld>
            <a:endParaRPr kumimoji="1" lang="ja-JP" altLang="en-US" sz="3600" b="1" dirty="0">
              <a:solidFill>
                <a:schemeClr val="tx1"/>
              </a:solidFill>
            </a:endParaRPr>
          </a:p>
        </p:txBody>
      </p:sp>
    </p:spTree>
    <p:extLst>
      <p:ext uri="{BB962C8B-B14F-4D97-AF65-F5344CB8AC3E}">
        <p14:creationId xmlns:p14="http://schemas.microsoft.com/office/powerpoint/2010/main" val="2556156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4886" y="457200"/>
            <a:ext cx="1031681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■できる</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野球チーム</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野球できます。メンバーが足りない等、臨時で</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メンバーが必要なときはお声がけください。</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（条件）　土日のみ</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（希望）　２００クマポ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a:t>
            </a:r>
            <a:r>
              <a:rPr lang="ja-JP" altLang="en-US" sz="3200" dirty="0">
                <a:solidFill>
                  <a:prstClr val="black"/>
                </a:solidFill>
                <a:highlight>
                  <a:srgbClr val="00FFFF"/>
                </a:highlight>
                <a:latin typeface="游ゴシック" panose="020F0502020204030204"/>
                <a:ea typeface="游ゴシック" panose="020B0400000000000000" pitchFamily="50" charset="-128"/>
              </a:rPr>
              <a:t>スポーツ</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39215" y="2013438"/>
            <a:ext cx="3655523" cy="4443565"/>
          </a:xfrm>
          <a:prstGeom prst="rect">
            <a:avLst/>
          </a:prstGeom>
        </p:spPr>
      </p:pic>
      <p:sp>
        <p:nvSpPr>
          <p:cNvPr id="6" name="スライド番号プレースホルダー 8">
            <a:extLst>
              <a:ext uri="{FF2B5EF4-FFF2-40B4-BE49-F238E27FC236}">
                <a16:creationId xmlns:a16="http://schemas.microsoft.com/office/drawing/2014/main" id="{88E95A02-1682-0361-28F9-C28D339569AA}"/>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38</a:t>
            </a:fld>
            <a:endParaRPr kumimoji="1" lang="ja-JP" altLang="en-US" sz="3600" b="1" dirty="0">
              <a:solidFill>
                <a:schemeClr val="tx1"/>
              </a:solidFill>
            </a:endParaRPr>
          </a:p>
        </p:txBody>
      </p:sp>
    </p:spTree>
    <p:extLst>
      <p:ext uri="{BB962C8B-B14F-4D97-AF65-F5344CB8AC3E}">
        <p14:creationId xmlns:p14="http://schemas.microsoft.com/office/powerpoint/2010/main" val="2506107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4886" y="457200"/>
            <a:ext cx="10316818"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■できる</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ワイルドナイツファン</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ワイルドナイツ対〇〇の試合観戦に行きます。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熊谷駅からラグビー場まで、便乗できます。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同乗２名まで（行きのみです。）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〇月〇日〇時　熊谷駅東口集合</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（希望）１００クマポ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a:t>
            </a:r>
            <a:r>
              <a:rPr lang="ja-JP" altLang="en-US" sz="3200" dirty="0">
                <a:solidFill>
                  <a:prstClr val="black"/>
                </a:solidFill>
                <a:highlight>
                  <a:srgbClr val="00FFFF"/>
                </a:highlight>
                <a:latin typeface="游ゴシック" panose="020F0502020204030204"/>
                <a:ea typeface="游ゴシック" panose="020B0400000000000000" pitchFamily="50" charset="-128"/>
              </a:rPr>
              <a:t>移動支援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 name="図 1" descr="インターネット接続 仮想端末 - rdhssvfrm.lg-kumagaya.local - リモート デスクトップ接続"/>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698975" y="3996630"/>
            <a:ext cx="3518452" cy="2186609"/>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521933D5-5573-6396-D64D-B6299E377D87}"/>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39</a:t>
            </a:fld>
            <a:endParaRPr kumimoji="1" lang="ja-JP" altLang="en-US" sz="3600" b="1" dirty="0">
              <a:solidFill>
                <a:schemeClr val="tx1"/>
              </a:solidFill>
            </a:endParaRPr>
          </a:p>
        </p:txBody>
      </p:sp>
    </p:spTree>
    <p:extLst>
      <p:ext uri="{BB962C8B-B14F-4D97-AF65-F5344CB8AC3E}">
        <p14:creationId xmlns:p14="http://schemas.microsoft.com/office/powerpoint/2010/main" val="229204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3230F3-89B6-8CD3-D80B-486DE8CD8E7F}"/>
              </a:ext>
            </a:extLst>
          </p:cNvPr>
          <p:cNvSpPr txBox="1"/>
          <p:nvPr/>
        </p:nvSpPr>
        <p:spPr>
          <a:xfrm>
            <a:off x="427931" y="191216"/>
            <a:ext cx="58657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クマポの</a:t>
            </a:r>
            <a:r>
              <a:rPr lang="ja-JP" altLang="en-US" sz="3200" dirty="0">
                <a:latin typeface="游ゴシック" panose="020F0502020204030204"/>
                <a:ea typeface="游ゴシック" panose="020B0400000000000000" pitchFamily="50" charset="-128"/>
              </a:rPr>
              <a:t>循環と</a:t>
            </a:r>
            <a:r>
              <a:rPr kumimoji="1" lang="ja-JP" altLang="en-US" sz="320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地域の関わり</a:t>
            </a:r>
          </a:p>
        </p:txBody>
      </p:sp>
      <p:sp>
        <p:nvSpPr>
          <p:cNvPr id="5" name="矢印: 右 4">
            <a:extLst>
              <a:ext uri="{FF2B5EF4-FFF2-40B4-BE49-F238E27FC236}">
                <a16:creationId xmlns:a16="http://schemas.microsoft.com/office/drawing/2014/main" id="{7F3DCB3E-B365-FF7B-4674-7EF2230C7564}"/>
              </a:ext>
            </a:extLst>
          </p:cNvPr>
          <p:cNvSpPr/>
          <p:nvPr/>
        </p:nvSpPr>
        <p:spPr>
          <a:xfrm>
            <a:off x="7399867" y="1625600"/>
            <a:ext cx="1278466" cy="6942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6C1D267B-500B-7F2C-2E75-78CA6534C478}"/>
              </a:ext>
            </a:extLst>
          </p:cNvPr>
          <p:cNvSpPr txBox="1"/>
          <p:nvPr/>
        </p:nvSpPr>
        <p:spPr>
          <a:xfrm>
            <a:off x="8720668" y="1625600"/>
            <a:ext cx="308186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latin typeface="游ゴシック" panose="020F0502020204030204"/>
                <a:ea typeface="游ゴシック" panose="020B0400000000000000" pitchFamily="50" charset="-128"/>
              </a:rPr>
              <a:t>【</a:t>
            </a:r>
            <a:r>
              <a:rPr lang="ja-JP" altLang="en-US" sz="1400" dirty="0">
                <a:latin typeface="游ゴシック" panose="020F0502020204030204"/>
                <a:ea typeface="游ゴシック" panose="020B0400000000000000" pitchFamily="50" charset="-128"/>
              </a:rPr>
              <a:t>目指す姿</a:t>
            </a:r>
            <a:r>
              <a:rPr lang="en-US" altLang="ja-JP" sz="1400" dirty="0">
                <a:latin typeface="游ゴシック" panose="020F0502020204030204"/>
                <a:ea typeface="游ゴシック" panose="020B0400000000000000" pitchFamily="50" charset="-128"/>
              </a:rPr>
              <a:t>】</a:t>
            </a:r>
            <a:r>
              <a:rPr lang="ja-JP" altLang="en-US" sz="1400" dirty="0">
                <a:latin typeface="游ゴシック" panose="020F0502020204030204"/>
                <a:ea typeface="游ゴシック" panose="020B0400000000000000" pitchFamily="50" charset="-128"/>
              </a:rPr>
              <a:t>循環型相互扶助の範囲内（提供クマポの量とサービス内容が比例しない感謝の意としての使い方が原則）において、各団体が体験との交換・寄付の受付などを工夫し、再循環へ。</a:t>
            </a:r>
            <a:endParaRPr kumimoji="1" lang="ja-JP" altLang="en-US" sz="1400" b="0" i="0" u="none" strike="noStrike" kern="1200" cap="none" spc="0" normalizeH="0" baseline="0" noProof="0" dirty="0">
              <a:ln>
                <a:noFill/>
              </a:ln>
              <a:effectLst/>
              <a:uLnTx/>
              <a:uFillTx/>
              <a:latin typeface="游ゴシック" panose="020F0502020204030204"/>
              <a:ea typeface="游ゴシック" panose="020B0400000000000000" pitchFamily="50" charset="-128"/>
            </a:endParaRPr>
          </a:p>
        </p:txBody>
      </p:sp>
      <p:sp>
        <p:nvSpPr>
          <p:cNvPr id="7" name="矢印: 右 6">
            <a:extLst>
              <a:ext uri="{FF2B5EF4-FFF2-40B4-BE49-F238E27FC236}">
                <a16:creationId xmlns:a16="http://schemas.microsoft.com/office/drawing/2014/main" id="{E5C56818-58AD-020F-5EDA-EB90C3CAA1E6}"/>
              </a:ext>
            </a:extLst>
          </p:cNvPr>
          <p:cNvSpPr/>
          <p:nvPr/>
        </p:nvSpPr>
        <p:spPr>
          <a:xfrm>
            <a:off x="7399867" y="3081866"/>
            <a:ext cx="1278466" cy="6942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32A394BA-5E52-6619-C018-A422BE5BE866}"/>
              </a:ext>
            </a:extLst>
          </p:cNvPr>
          <p:cNvSpPr txBox="1"/>
          <p:nvPr/>
        </p:nvSpPr>
        <p:spPr>
          <a:xfrm>
            <a:off x="8720668" y="3081866"/>
            <a:ext cx="30818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市の用意する体験との交換（記念品等を含む）、懸賞への応募等の形で</a:t>
            </a:r>
            <a:r>
              <a:rPr lang="ja-JP" altLang="en-US" sz="1400" dirty="0">
                <a:latin typeface="游ゴシック" panose="020F0502020204030204"/>
                <a:ea typeface="游ゴシック" panose="020B0400000000000000" pitchFamily="50" charset="-128"/>
              </a:rPr>
              <a:t>市が回収し、公共性のある活動を行う団体等へ再循環。</a:t>
            </a:r>
            <a:endParaRPr kumimoji="1" lang="ja-JP" altLang="en-US" sz="1400" i="0" u="none" strike="noStrike" kern="1200" cap="none" spc="0" normalizeH="0" baseline="0" noProof="0" dirty="0">
              <a:ln>
                <a:noFill/>
              </a:ln>
              <a:effectLst/>
              <a:uLnTx/>
              <a:uFillTx/>
              <a:latin typeface="游ゴシック" panose="020F0502020204030204"/>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2801B725-9107-5F2C-F60D-0A2D1A26B6C7}"/>
              </a:ext>
            </a:extLst>
          </p:cNvPr>
          <p:cNvSpPr txBox="1"/>
          <p:nvPr/>
        </p:nvSpPr>
        <p:spPr>
          <a:xfrm>
            <a:off x="9445992" y="3941185"/>
            <a:ext cx="2303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latin typeface="游ゴシック" panose="020F0502020204030204"/>
                <a:ea typeface="游ゴシック" panose="020B0400000000000000" pitchFamily="50" charset="-128"/>
              </a:rPr>
              <a:t>ポイント収集の動機の強化。</a:t>
            </a:r>
            <a:endPar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11" name="矢印: 右 10">
            <a:extLst>
              <a:ext uri="{FF2B5EF4-FFF2-40B4-BE49-F238E27FC236}">
                <a16:creationId xmlns:a16="http://schemas.microsoft.com/office/drawing/2014/main" id="{F41CE903-08F0-8FAA-3647-82ABBDA298EB}"/>
              </a:ext>
            </a:extLst>
          </p:cNvPr>
          <p:cNvSpPr/>
          <p:nvPr/>
        </p:nvSpPr>
        <p:spPr>
          <a:xfrm>
            <a:off x="7397507" y="4384206"/>
            <a:ext cx="1278466" cy="6942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540F938-B965-86CA-1E19-E42C4DAB8309}"/>
              </a:ext>
            </a:extLst>
          </p:cNvPr>
          <p:cNvSpPr txBox="1"/>
          <p:nvPr/>
        </p:nvSpPr>
        <p:spPr>
          <a:xfrm>
            <a:off x="8788401" y="4626926"/>
            <a:ext cx="30818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時効により消滅。</a:t>
            </a:r>
          </a:p>
        </p:txBody>
      </p:sp>
      <p:sp>
        <p:nvSpPr>
          <p:cNvPr id="13" name="テキスト ボックス 12">
            <a:extLst>
              <a:ext uri="{FF2B5EF4-FFF2-40B4-BE49-F238E27FC236}">
                <a16:creationId xmlns:a16="http://schemas.microsoft.com/office/drawing/2014/main" id="{BBBB21C4-07FE-36D1-EC21-7A0142E5D2A9}"/>
              </a:ext>
            </a:extLst>
          </p:cNvPr>
          <p:cNvSpPr txBox="1"/>
          <p:nvPr/>
        </p:nvSpPr>
        <p:spPr>
          <a:xfrm>
            <a:off x="9445992" y="5053005"/>
            <a:ext cx="22803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活用の動機の強化。</a:t>
            </a:r>
          </a:p>
        </p:txBody>
      </p:sp>
      <p:sp>
        <p:nvSpPr>
          <p:cNvPr id="14" name="矢印: 右 13">
            <a:extLst>
              <a:ext uri="{FF2B5EF4-FFF2-40B4-BE49-F238E27FC236}">
                <a16:creationId xmlns:a16="http://schemas.microsoft.com/office/drawing/2014/main" id="{450C8771-7A95-BBD2-A630-D69B7F5D99C5}"/>
              </a:ext>
            </a:extLst>
          </p:cNvPr>
          <p:cNvSpPr/>
          <p:nvPr/>
        </p:nvSpPr>
        <p:spPr>
          <a:xfrm>
            <a:off x="1769535" y="1628344"/>
            <a:ext cx="1278466" cy="6942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A066981-EA7F-9AAB-107B-5B709410EFAA}"/>
              </a:ext>
            </a:extLst>
          </p:cNvPr>
          <p:cNvSpPr txBox="1"/>
          <p:nvPr/>
        </p:nvSpPr>
        <p:spPr>
          <a:xfrm>
            <a:off x="465668" y="1731328"/>
            <a:ext cx="135466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公共性のある活動を行う団体等からの行事参加者等の配布</a:t>
            </a:r>
          </a:p>
        </p:txBody>
      </p:sp>
      <p:sp>
        <p:nvSpPr>
          <p:cNvPr id="16" name="矢印: 右 15">
            <a:extLst>
              <a:ext uri="{FF2B5EF4-FFF2-40B4-BE49-F238E27FC236}">
                <a16:creationId xmlns:a16="http://schemas.microsoft.com/office/drawing/2014/main" id="{3472F6A5-608B-5A18-751C-8C8C82DB2A8A}"/>
              </a:ext>
            </a:extLst>
          </p:cNvPr>
          <p:cNvSpPr/>
          <p:nvPr/>
        </p:nvSpPr>
        <p:spPr>
          <a:xfrm>
            <a:off x="1778001" y="3081866"/>
            <a:ext cx="1278466" cy="6942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D58397DD-6A15-3E8C-CCB3-4D0A9376B79A}"/>
              </a:ext>
            </a:extLst>
          </p:cNvPr>
          <p:cNvSpPr txBox="1"/>
          <p:nvPr/>
        </p:nvSpPr>
        <p:spPr>
          <a:xfrm>
            <a:off x="465668" y="4063662"/>
            <a:ext cx="220979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公共性のある団体や個人の熊谷市のデータ活用まちづくりへの参画拡大。</a:t>
            </a:r>
          </a:p>
        </p:txBody>
      </p:sp>
      <p:sp>
        <p:nvSpPr>
          <p:cNvPr id="18" name="テキスト ボックス 17">
            <a:extLst>
              <a:ext uri="{FF2B5EF4-FFF2-40B4-BE49-F238E27FC236}">
                <a16:creationId xmlns:a16="http://schemas.microsoft.com/office/drawing/2014/main" id="{755C5A73-1CB1-9899-5C0B-7F01F901C008}"/>
              </a:ext>
            </a:extLst>
          </p:cNvPr>
          <p:cNvSpPr txBox="1"/>
          <p:nvPr/>
        </p:nvSpPr>
        <p:spPr>
          <a:xfrm>
            <a:off x="465668" y="3245032"/>
            <a:ext cx="13546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個人のログインボーナス</a:t>
            </a:r>
          </a:p>
        </p:txBody>
      </p:sp>
      <p:sp>
        <p:nvSpPr>
          <p:cNvPr id="19" name="矢印: 左カーブ 18">
            <a:extLst>
              <a:ext uri="{FF2B5EF4-FFF2-40B4-BE49-F238E27FC236}">
                <a16:creationId xmlns:a16="http://schemas.microsoft.com/office/drawing/2014/main" id="{FC383CCE-A83E-8F03-3FAE-CC672AEB9B7D}"/>
              </a:ext>
            </a:extLst>
          </p:cNvPr>
          <p:cNvSpPr/>
          <p:nvPr/>
        </p:nvSpPr>
        <p:spPr>
          <a:xfrm rot="16200000">
            <a:off x="4377269" y="914401"/>
            <a:ext cx="1888066" cy="383539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矢印: 左カーブ 19">
            <a:extLst>
              <a:ext uri="{FF2B5EF4-FFF2-40B4-BE49-F238E27FC236}">
                <a16:creationId xmlns:a16="http://schemas.microsoft.com/office/drawing/2014/main" id="{CE917BE3-BEFA-DFCB-7817-3A4BF9E73495}"/>
              </a:ext>
            </a:extLst>
          </p:cNvPr>
          <p:cNvSpPr/>
          <p:nvPr/>
        </p:nvSpPr>
        <p:spPr>
          <a:xfrm rot="5400000">
            <a:off x="4159778" y="2999844"/>
            <a:ext cx="1888066" cy="371157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6F6684E7-ACDB-0AAA-AF89-5D36A4CCE635}"/>
              </a:ext>
            </a:extLst>
          </p:cNvPr>
          <p:cNvSpPr txBox="1"/>
          <p:nvPr/>
        </p:nvSpPr>
        <p:spPr>
          <a:xfrm>
            <a:off x="3832136" y="972639"/>
            <a:ext cx="301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非換金（非買い物型）地域通貨の「わたす」機能が生む循環</a:t>
            </a:r>
          </a:p>
        </p:txBody>
      </p:sp>
      <p:sp>
        <p:nvSpPr>
          <p:cNvPr id="22" name="星: 5 pt 21">
            <a:extLst>
              <a:ext uri="{FF2B5EF4-FFF2-40B4-BE49-F238E27FC236}">
                <a16:creationId xmlns:a16="http://schemas.microsoft.com/office/drawing/2014/main" id="{93AE551E-F0D5-0450-15A1-2A4CAD6FE85A}"/>
              </a:ext>
            </a:extLst>
          </p:cNvPr>
          <p:cNvSpPr/>
          <p:nvPr/>
        </p:nvSpPr>
        <p:spPr>
          <a:xfrm>
            <a:off x="4368800" y="2242417"/>
            <a:ext cx="1716435" cy="171643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300D681F-EF92-B7DC-661F-CADBB7A8537D}"/>
              </a:ext>
            </a:extLst>
          </p:cNvPr>
          <p:cNvSpPr txBox="1"/>
          <p:nvPr/>
        </p:nvSpPr>
        <p:spPr>
          <a:xfrm>
            <a:off x="4597400" y="2765967"/>
            <a:ext cx="148783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ボランティア活動が支える世界</a:t>
            </a:r>
          </a:p>
        </p:txBody>
      </p:sp>
      <p:pic>
        <p:nvPicPr>
          <p:cNvPr id="1028" name="Picture 4" descr="設定、歯車のアイコンセット 青のイラスト素材 [237146963] - イメージマート">
            <a:extLst>
              <a:ext uri="{FF2B5EF4-FFF2-40B4-BE49-F238E27FC236}">
                <a16:creationId xmlns:a16="http://schemas.microsoft.com/office/drawing/2014/main" id="{A8C33DB2-DDAE-1137-1BD6-21D11CF72E78}"/>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2974738">
            <a:off x="2799823" y="5548682"/>
            <a:ext cx="927957" cy="923330"/>
          </a:xfrm>
          <a:prstGeom prst="rect">
            <a:avLst/>
          </a:prstGeom>
          <a:noFill/>
          <a:extLst>
            <a:ext uri="{909E8E84-426E-40DD-AFC4-6F175D3DCCD1}">
              <a14:hiddenFill xmlns:a14="http://schemas.microsoft.com/office/drawing/2010/main">
                <a:solidFill>
                  <a:srgbClr val="FFFFFF"/>
                </a:solidFill>
              </a14:hiddenFill>
            </a:ext>
          </a:extLst>
        </p:spPr>
      </p:pic>
      <p:sp>
        <p:nvSpPr>
          <p:cNvPr id="24" name="矢印: ストライプ 23">
            <a:extLst>
              <a:ext uri="{FF2B5EF4-FFF2-40B4-BE49-F238E27FC236}">
                <a16:creationId xmlns:a16="http://schemas.microsoft.com/office/drawing/2014/main" id="{2B295D0E-22BC-9B88-ADA4-56C40BA6FDAC}"/>
              </a:ext>
            </a:extLst>
          </p:cNvPr>
          <p:cNvSpPr/>
          <p:nvPr/>
        </p:nvSpPr>
        <p:spPr>
          <a:xfrm rot="13503691">
            <a:off x="3340969" y="5180331"/>
            <a:ext cx="649697" cy="53755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C416357D-9097-94C2-8554-FF0F61E81E8C}"/>
              </a:ext>
            </a:extLst>
          </p:cNvPr>
          <p:cNvSpPr txBox="1"/>
          <p:nvPr/>
        </p:nvSpPr>
        <p:spPr>
          <a:xfrm>
            <a:off x="759645" y="6328951"/>
            <a:ext cx="21147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評価の仕組み、ゲーム性等による</a:t>
            </a:r>
            <a:r>
              <a:rPr lang="ja-JP" altLang="en-US" sz="1400" b="1" dirty="0">
                <a:latin typeface="游ゴシック" panose="020F0502020204030204"/>
                <a:ea typeface="游ゴシック" panose="020B0400000000000000" pitchFamily="50" charset="-128"/>
              </a:rPr>
              <a:t>循環</a:t>
            </a: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加速</a:t>
            </a:r>
          </a:p>
        </p:txBody>
      </p:sp>
      <p:sp>
        <p:nvSpPr>
          <p:cNvPr id="26" name="テキスト ボックス 25">
            <a:extLst>
              <a:ext uri="{FF2B5EF4-FFF2-40B4-BE49-F238E27FC236}">
                <a16:creationId xmlns:a16="http://schemas.microsoft.com/office/drawing/2014/main" id="{06DB18C8-C481-2DCE-9648-8800A05689DF}"/>
              </a:ext>
            </a:extLst>
          </p:cNvPr>
          <p:cNvSpPr txBox="1"/>
          <p:nvPr/>
        </p:nvSpPr>
        <p:spPr>
          <a:xfrm>
            <a:off x="3216399" y="1469513"/>
            <a:ext cx="42098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貢献との交換により双方の満足度向上。</a:t>
            </a:r>
          </a:p>
        </p:txBody>
      </p:sp>
      <p:sp>
        <p:nvSpPr>
          <p:cNvPr id="27" name="テキスト ボックス 26">
            <a:extLst>
              <a:ext uri="{FF2B5EF4-FFF2-40B4-BE49-F238E27FC236}">
                <a16:creationId xmlns:a16="http://schemas.microsoft.com/office/drawing/2014/main" id="{AF8BF862-2500-2D3D-C83D-12080CC930FE}"/>
              </a:ext>
            </a:extLst>
          </p:cNvPr>
          <p:cNvSpPr txBox="1"/>
          <p:nvPr/>
        </p:nvSpPr>
        <p:spPr>
          <a:xfrm>
            <a:off x="4278701" y="4202532"/>
            <a:ext cx="207034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（周辺の輪はボランティアを侵食するのではなく周辺のコミュニティ活動を活性化するイメージ）</a:t>
            </a:r>
          </a:p>
        </p:txBody>
      </p:sp>
      <p:sp>
        <p:nvSpPr>
          <p:cNvPr id="28" name="テキスト ボックス 27">
            <a:extLst>
              <a:ext uri="{FF2B5EF4-FFF2-40B4-BE49-F238E27FC236}">
                <a16:creationId xmlns:a16="http://schemas.microsoft.com/office/drawing/2014/main" id="{6F5FB2B6-0A18-2216-273E-174878A22345}"/>
              </a:ext>
            </a:extLst>
          </p:cNvPr>
          <p:cNvSpPr txBox="1"/>
          <p:nvPr/>
        </p:nvSpPr>
        <p:spPr>
          <a:xfrm>
            <a:off x="664635" y="6015257"/>
            <a:ext cx="22097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デジタルの強み１</a:t>
            </a:r>
            <a:r>
              <a:rPr kumimoji="1" lang="en-US" altLang="ja-JP"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endPar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35CAF3B-AE85-660B-81C9-2A8EE935E4E0}"/>
              </a:ext>
            </a:extLst>
          </p:cNvPr>
          <p:cNvSpPr txBox="1"/>
          <p:nvPr/>
        </p:nvSpPr>
        <p:spPr>
          <a:xfrm>
            <a:off x="7571073" y="6006753"/>
            <a:ext cx="22097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デジタルの強み２</a:t>
            </a:r>
            <a:r>
              <a:rPr kumimoji="1" lang="en-US" altLang="ja-JP"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endPar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pic>
        <p:nvPicPr>
          <p:cNvPr id="30" name="Picture 4" descr="設定、歯車のアイコンセット 青のイラスト素材 [237146963] - イメージマート">
            <a:extLst>
              <a:ext uri="{FF2B5EF4-FFF2-40B4-BE49-F238E27FC236}">
                <a16:creationId xmlns:a16="http://schemas.microsoft.com/office/drawing/2014/main" id="{64504F82-45C3-13AD-E378-7B85DBDBF8F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18469005">
            <a:off x="6877114" y="5372621"/>
            <a:ext cx="927957" cy="923330"/>
          </a:xfrm>
          <a:prstGeom prst="rect">
            <a:avLst/>
          </a:prstGeom>
          <a:noFill/>
          <a:extLst>
            <a:ext uri="{909E8E84-426E-40DD-AFC4-6F175D3DCCD1}">
              <a14:hiddenFill xmlns:a14="http://schemas.microsoft.com/office/drawing/2010/main">
                <a:solidFill>
                  <a:srgbClr val="FFFFFF"/>
                </a:solidFill>
              </a14:hiddenFill>
            </a:ext>
          </a:extLst>
        </p:spPr>
      </p:pic>
      <p:sp>
        <p:nvSpPr>
          <p:cNvPr id="31" name="矢印: ストライプ 30">
            <a:extLst>
              <a:ext uri="{FF2B5EF4-FFF2-40B4-BE49-F238E27FC236}">
                <a16:creationId xmlns:a16="http://schemas.microsoft.com/office/drawing/2014/main" id="{772DF5AE-7C5B-8442-67EA-386FBBB6A017}"/>
              </a:ext>
            </a:extLst>
          </p:cNvPr>
          <p:cNvSpPr/>
          <p:nvPr/>
        </p:nvSpPr>
        <p:spPr>
          <a:xfrm rot="7517115">
            <a:off x="6375915" y="5242740"/>
            <a:ext cx="649697" cy="53755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0698DE4-F2EC-03E6-F7F1-6BFA13AAE536}"/>
              </a:ext>
            </a:extLst>
          </p:cNvPr>
          <p:cNvSpPr txBox="1"/>
          <p:nvPr/>
        </p:nvSpPr>
        <p:spPr>
          <a:xfrm>
            <a:off x="7716618" y="6269592"/>
            <a:ext cx="17060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Web</a:t>
            </a: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マッチングによる</a:t>
            </a:r>
            <a:r>
              <a:rPr lang="ja-JP" altLang="en-US" sz="1400" b="1" dirty="0">
                <a:latin typeface="游ゴシック" panose="020F0502020204030204"/>
                <a:ea typeface="游ゴシック" panose="020B0400000000000000" pitchFamily="50" charset="-128"/>
              </a:rPr>
              <a:t>循環の</a:t>
            </a: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円滑化</a:t>
            </a:r>
          </a:p>
        </p:txBody>
      </p:sp>
      <p:sp>
        <p:nvSpPr>
          <p:cNvPr id="34" name="矢印: ストライプ 33">
            <a:extLst>
              <a:ext uri="{FF2B5EF4-FFF2-40B4-BE49-F238E27FC236}">
                <a16:creationId xmlns:a16="http://schemas.microsoft.com/office/drawing/2014/main" id="{47AB8128-E5AD-D199-9387-D643B3A9B416}"/>
              </a:ext>
            </a:extLst>
          </p:cNvPr>
          <p:cNvSpPr/>
          <p:nvPr/>
        </p:nvSpPr>
        <p:spPr>
          <a:xfrm rot="10800000">
            <a:off x="4897071" y="5852006"/>
            <a:ext cx="649697" cy="53755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20DFFF02-EEC4-0460-FEE4-82572D366634}"/>
              </a:ext>
            </a:extLst>
          </p:cNvPr>
          <p:cNvSpPr txBox="1"/>
          <p:nvPr/>
        </p:nvSpPr>
        <p:spPr>
          <a:xfrm>
            <a:off x="3964204" y="6400763"/>
            <a:ext cx="26826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（実装当初は円滑な循環のモデルコースを例示する必要あり）</a:t>
            </a:r>
          </a:p>
        </p:txBody>
      </p:sp>
      <p:sp>
        <p:nvSpPr>
          <p:cNvPr id="36" name="テキスト ボックス 35">
            <a:extLst>
              <a:ext uri="{FF2B5EF4-FFF2-40B4-BE49-F238E27FC236}">
                <a16:creationId xmlns:a16="http://schemas.microsoft.com/office/drawing/2014/main" id="{3E24694C-ADC3-483A-C415-D923E731A230}"/>
              </a:ext>
            </a:extLst>
          </p:cNvPr>
          <p:cNvSpPr txBox="1"/>
          <p:nvPr/>
        </p:nvSpPr>
        <p:spPr>
          <a:xfrm>
            <a:off x="288162" y="922993"/>
            <a:ext cx="18485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誕生</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3FAFD925-A2C9-61D5-D787-83B9B507327B}"/>
              </a:ext>
            </a:extLst>
          </p:cNvPr>
          <p:cNvSpPr txBox="1"/>
          <p:nvPr/>
        </p:nvSpPr>
        <p:spPr>
          <a:xfrm>
            <a:off x="8498378" y="869853"/>
            <a:ext cx="24947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r>
              <a:rPr lang="ja-JP" altLang="en-US" sz="3200" dirty="0">
                <a:latin typeface="游ゴシック" panose="020F0502020204030204"/>
                <a:ea typeface="游ゴシック" panose="020B0400000000000000" pitchFamily="50" charset="-128"/>
              </a:rPr>
              <a:t>再循環</a:t>
            </a:r>
            <a:r>
              <a:rPr kumimoji="1" lang="en-US" altLang="ja-JP" sz="32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endParaRPr kumimoji="1" lang="ja-JP" altLang="en-US" sz="32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8">
            <a:extLst>
              <a:ext uri="{FF2B5EF4-FFF2-40B4-BE49-F238E27FC236}">
                <a16:creationId xmlns:a16="http://schemas.microsoft.com/office/drawing/2014/main" id="{B801EC6F-9B0E-275A-E3AB-CA772568F913}"/>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4</a:t>
            </a:fld>
            <a:endParaRPr kumimoji="1" lang="ja-JP" altLang="en-US" sz="3600" b="1" dirty="0">
              <a:solidFill>
                <a:schemeClr val="tx1"/>
              </a:solidFill>
            </a:endParaRPr>
          </a:p>
        </p:txBody>
      </p:sp>
    </p:spTree>
    <p:extLst>
      <p:ext uri="{BB962C8B-B14F-4D97-AF65-F5344CB8AC3E}">
        <p14:creationId xmlns:p14="http://schemas.microsoft.com/office/powerpoint/2010/main" val="1474981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1021918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■できる</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市民活動団体</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熊谷駅周辺で車いすの方のサポートを行っています。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〇曜日の〇時～〇時の間となります。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（希望）１００クマポ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a:t>
            </a:r>
            <a:r>
              <a:rPr lang="ja-JP" altLang="en-US" sz="3200" noProof="0" dirty="0">
                <a:solidFill>
                  <a:prstClr val="black"/>
                </a:solidFill>
                <a:highlight>
                  <a:srgbClr val="00FFFF"/>
                </a:highlight>
                <a:latin typeface="游ゴシック" panose="020F0502020204030204"/>
                <a:ea typeface="游ゴシック" panose="020B0400000000000000" pitchFamily="50" charset="-128"/>
              </a:rPr>
              <a:t>移動支援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64417" y="2568863"/>
            <a:ext cx="3115326" cy="3810330"/>
          </a:xfrm>
          <a:prstGeom prst="rect">
            <a:avLst/>
          </a:prstGeom>
        </p:spPr>
      </p:pic>
      <p:sp>
        <p:nvSpPr>
          <p:cNvPr id="5" name="動作設定ボタン: ユーザー設定 4">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8">
            <a:extLst>
              <a:ext uri="{FF2B5EF4-FFF2-40B4-BE49-F238E27FC236}">
                <a16:creationId xmlns:a16="http://schemas.microsoft.com/office/drawing/2014/main" id="{8E7E5079-FDFA-624E-2A0B-12A389C765F8}"/>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40</a:t>
            </a:fld>
            <a:endParaRPr kumimoji="1" lang="ja-JP" altLang="en-US" sz="3600" b="1" dirty="0">
              <a:solidFill>
                <a:schemeClr val="tx1"/>
              </a:solidFill>
            </a:endParaRPr>
          </a:p>
        </p:txBody>
      </p:sp>
    </p:spTree>
    <p:extLst>
      <p:ext uri="{BB962C8B-B14F-4D97-AF65-F5344CB8AC3E}">
        <p14:creationId xmlns:p14="http://schemas.microsoft.com/office/powerpoint/2010/main" val="316499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1021918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■できる</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マイホームパパ</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〇〇日（日曜日）の</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に〇〇地区からスーパーマーケット</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店に買い出しに行きますので便乗可能です。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〇月〇日　〇時～〇時（応調整）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待ち合わせは分かりやすいところでお願いします。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店舗に３０分程度滞在予定　同乗２名まで</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（希望）１００クマポ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a:t>
            </a:r>
            <a:r>
              <a:rPr lang="ja-JP" altLang="en-US" sz="3200" dirty="0">
                <a:solidFill>
                  <a:prstClr val="black"/>
                </a:solidFill>
                <a:highlight>
                  <a:srgbClr val="00FFFF"/>
                </a:highlight>
                <a:latin typeface="游ゴシック" panose="020F0502020204030204"/>
                <a:ea typeface="游ゴシック" panose="020B0400000000000000" pitchFamily="50" charset="-128"/>
              </a:rPr>
              <a:t>移動支援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2050" name="Picture 2" descr="デイサービスの送迎車のイラスト | かわいいフリー素材集 いらすとや">
            <a:extLst>
              <a:ext uri="{FF2B5EF4-FFF2-40B4-BE49-F238E27FC236}">
                <a16:creationId xmlns:a16="http://schemas.microsoft.com/office/drawing/2014/main" id="{092276B6-9999-6290-8D3B-780352E2AC7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52693" y="4835323"/>
            <a:ext cx="2036766" cy="1700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スーパーマーケットのイラスト | かわいいフリー素材集 いらすとや">
            <a:extLst>
              <a:ext uri="{FF2B5EF4-FFF2-40B4-BE49-F238E27FC236}">
                <a16:creationId xmlns:a16="http://schemas.microsoft.com/office/drawing/2014/main" id="{C1B5D6E4-813C-82DF-82F8-E8C1CBDE47B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74141" y="4167771"/>
            <a:ext cx="3442447" cy="2594744"/>
          </a:xfrm>
          <a:prstGeom prst="rect">
            <a:avLst/>
          </a:prstGeom>
          <a:noFill/>
          <a:extLst>
            <a:ext uri="{909E8E84-426E-40DD-AFC4-6F175D3DCCD1}">
              <a14:hiddenFill xmlns:a14="http://schemas.microsoft.com/office/drawing/2010/main">
                <a:solidFill>
                  <a:srgbClr val="FFFFFF"/>
                </a:solidFill>
              </a14:hiddenFill>
            </a:ext>
          </a:extLst>
        </p:spPr>
      </p:pic>
      <p:sp>
        <p:nvSpPr>
          <p:cNvPr id="6" name="動作設定ボタン: ユーザー設定 5">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8">
            <a:extLst>
              <a:ext uri="{FF2B5EF4-FFF2-40B4-BE49-F238E27FC236}">
                <a16:creationId xmlns:a16="http://schemas.microsoft.com/office/drawing/2014/main" id="{B2EDC96E-35F3-C17B-381B-C482AD3A74D6}"/>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41</a:t>
            </a:fld>
            <a:endParaRPr kumimoji="1" lang="ja-JP" altLang="en-US" sz="3600" b="1" dirty="0">
              <a:solidFill>
                <a:schemeClr val="tx1"/>
              </a:solidFill>
            </a:endParaRPr>
          </a:p>
        </p:txBody>
      </p:sp>
    </p:spTree>
    <p:extLst>
      <p:ext uri="{BB962C8B-B14F-4D97-AF65-F5344CB8AC3E}">
        <p14:creationId xmlns:p14="http://schemas.microsoft.com/office/powerpoint/2010/main" val="2308514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1021918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■できる</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車通勤単身者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平日（月～金）の８時発〇〇地区から〇〇病院・市役所まででよろしければ同乗いただけます。　</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待ち合わせは生協前でお願いします。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（希望）一回５０クマポ　お一人でお願いします。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highlight>
                  <a:srgbClr val="00FFFF"/>
                </a:highlight>
                <a:latin typeface="游ゴシック" panose="020F0502020204030204"/>
                <a:ea typeface="游ゴシック" panose="020B0400000000000000" pitchFamily="50" charset="-128"/>
              </a:rPr>
              <a:t>＃移動支援</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3074" name="Picture 2" descr="病院の建物のイラスト | かわいいフリー素材集 いらすとや">
            <a:extLst>
              <a:ext uri="{FF2B5EF4-FFF2-40B4-BE49-F238E27FC236}">
                <a16:creationId xmlns:a16="http://schemas.microsoft.com/office/drawing/2014/main" id="{C4A5790A-820B-15D0-E665-4F0CF6E976F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03058" y="3697499"/>
            <a:ext cx="2410572" cy="28198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いろいろな表情の車を運転している女性のイラスト | かわいい ...">
            <a:extLst>
              <a:ext uri="{FF2B5EF4-FFF2-40B4-BE49-F238E27FC236}">
                <a16:creationId xmlns:a16="http://schemas.microsoft.com/office/drawing/2014/main" id="{1F5F2276-48C8-FA85-6EEB-F47DE49CE2F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98782" y="4975411"/>
            <a:ext cx="1449967" cy="1492063"/>
          </a:xfrm>
          <a:prstGeom prst="rect">
            <a:avLst/>
          </a:prstGeom>
          <a:noFill/>
          <a:extLst>
            <a:ext uri="{909E8E84-426E-40DD-AFC4-6F175D3DCCD1}">
              <a14:hiddenFill xmlns:a14="http://schemas.microsoft.com/office/drawing/2010/main">
                <a:solidFill>
                  <a:srgbClr val="FFFFFF"/>
                </a:solidFill>
              </a14:hiddenFill>
            </a:ext>
          </a:extLst>
        </p:spPr>
      </p:pic>
      <p:sp>
        <p:nvSpPr>
          <p:cNvPr id="6" name="動作設定ボタン: ユーザー設定 5">
            <a:hlinkClick r:id="" action="ppaction://noaction" highlightClick="1"/>
          </p:cNvPr>
          <p:cNvSpPr/>
          <p:nvPr/>
        </p:nvSpPr>
        <p:spPr>
          <a:xfrm>
            <a:off x="10532667" y="281354"/>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endPar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8">
            <a:extLst>
              <a:ext uri="{FF2B5EF4-FFF2-40B4-BE49-F238E27FC236}">
                <a16:creationId xmlns:a16="http://schemas.microsoft.com/office/drawing/2014/main" id="{F383B376-E892-76B0-B496-F77A44760B7A}"/>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42</a:t>
            </a:fld>
            <a:endParaRPr kumimoji="1" lang="ja-JP" altLang="en-US" sz="3600" b="1" dirty="0">
              <a:solidFill>
                <a:schemeClr val="tx1"/>
              </a:solidFill>
            </a:endParaRPr>
          </a:p>
        </p:txBody>
      </p:sp>
    </p:spTree>
    <p:extLst>
      <p:ext uri="{BB962C8B-B14F-4D97-AF65-F5344CB8AC3E}">
        <p14:creationId xmlns:p14="http://schemas.microsoft.com/office/powerpoint/2010/main" val="1340094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10219182"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■できる</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施設管理者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急な雨の日に施設ご利用の方に傘の貸し出しを行います。ご活用ください。</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（貸出）　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なお、貸し出した傘を御返却いただいた場合、クマポはお返しします。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＃地域のお手伝い</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9303" y="3606102"/>
            <a:ext cx="2117363" cy="2346784"/>
          </a:xfrm>
          <a:prstGeom prst="rect">
            <a:avLst/>
          </a:prstGeom>
        </p:spPr>
      </p:pic>
      <p:pic>
        <p:nvPicPr>
          <p:cNvPr id="6" name="図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54749" y="3732125"/>
            <a:ext cx="2117363" cy="2346784"/>
          </a:xfrm>
          <a:prstGeom prst="rect">
            <a:avLst/>
          </a:prstGeom>
        </p:spPr>
      </p:pic>
      <p:pic>
        <p:nvPicPr>
          <p:cNvPr id="7" name="図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02034" y="3851433"/>
            <a:ext cx="2117363" cy="2346784"/>
          </a:xfrm>
          <a:prstGeom prst="rect">
            <a:avLst/>
          </a:prstGeom>
        </p:spPr>
      </p:pic>
      <p:sp>
        <p:nvSpPr>
          <p:cNvPr id="2" name="スライド番号プレースホルダー 8">
            <a:extLst>
              <a:ext uri="{FF2B5EF4-FFF2-40B4-BE49-F238E27FC236}">
                <a16:creationId xmlns:a16="http://schemas.microsoft.com/office/drawing/2014/main" id="{31EA5B51-96D8-EC8B-66A3-189BD9A64B6F}"/>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43</a:t>
            </a:fld>
            <a:endParaRPr kumimoji="1" lang="ja-JP" altLang="en-US" sz="3600" b="1" dirty="0">
              <a:solidFill>
                <a:schemeClr val="tx1"/>
              </a:solidFill>
            </a:endParaRPr>
          </a:p>
        </p:txBody>
      </p:sp>
      <p:sp>
        <p:nvSpPr>
          <p:cNvPr id="8" name="動作設定ボタン: ユーザー設定 5">
            <a:hlinkClick r:id="" action="ppaction://noaction" highlightClick="1"/>
            <a:extLst>
              <a:ext uri="{FF2B5EF4-FFF2-40B4-BE49-F238E27FC236}">
                <a16:creationId xmlns:a16="http://schemas.microsoft.com/office/drawing/2014/main" id="{318B1727-2353-7AF8-1342-B820C384CB9F}"/>
              </a:ext>
            </a:extLst>
          </p:cNvPr>
          <p:cNvSpPr/>
          <p:nvPr/>
        </p:nvSpPr>
        <p:spPr>
          <a:xfrm>
            <a:off x="9457765" y="281354"/>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spTree>
    <p:extLst>
      <p:ext uri="{BB962C8B-B14F-4D97-AF65-F5344CB8AC3E}">
        <p14:creationId xmlns:p14="http://schemas.microsoft.com/office/powerpoint/2010/main" val="2021931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1318394" y="500510"/>
            <a:ext cx="1021918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■できる</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投稿者の</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想定：</a:t>
            </a:r>
            <a:r>
              <a:rPr kumimoji="1" lang="ja-JP" altLang="en-US" sz="2400" b="0"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施設管理者</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自転車の空気入れをお貸しします。</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（貸出）　５０クマポ</a:t>
            </a: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rPr>
              <a:t>＃地域のお手伝い</a:t>
            </a:r>
            <a:endParaRPr kumimoji="1" lang="en-US" altLang="ja-JP" sz="3200" b="0" i="0" u="none" strike="noStrike" kern="1200" cap="none" spc="0" normalizeH="0" baseline="0" noProof="0" dirty="0">
              <a:ln>
                <a:noFill/>
              </a:ln>
              <a:solidFill>
                <a:prstClr val="black"/>
              </a:solidFill>
              <a:effectLst/>
              <a:highlight>
                <a:srgbClr val="00FFFF"/>
              </a:highlight>
              <a:uLnTx/>
              <a:uFillTx/>
              <a:latin typeface="游ゴシック" panose="020F0502020204030204"/>
              <a:ea typeface="游ゴシック" panose="020B0400000000000000" pitchFamily="50" charset="-128"/>
              <a:cs typeface="+mn-cs"/>
            </a:endParaRPr>
          </a:p>
        </p:txBody>
      </p:sp>
      <p:sp>
        <p:nvSpPr>
          <p:cNvPr id="2" name="スライド番号プレースホルダー 8">
            <a:extLst>
              <a:ext uri="{FF2B5EF4-FFF2-40B4-BE49-F238E27FC236}">
                <a16:creationId xmlns:a16="http://schemas.microsoft.com/office/drawing/2014/main" id="{31EA5B51-96D8-EC8B-66A3-189BD9A64B6F}"/>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44</a:t>
            </a:fld>
            <a:endParaRPr kumimoji="1" lang="ja-JP" altLang="en-US" sz="3600" b="1" dirty="0">
              <a:solidFill>
                <a:schemeClr val="tx1"/>
              </a:solidFill>
            </a:endParaRPr>
          </a:p>
        </p:txBody>
      </p:sp>
      <p:sp>
        <p:nvSpPr>
          <p:cNvPr id="8" name="動作設定ボタン: ユーザー設定 5">
            <a:hlinkClick r:id="" action="ppaction://noaction" highlightClick="1"/>
            <a:extLst>
              <a:ext uri="{FF2B5EF4-FFF2-40B4-BE49-F238E27FC236}">
                <a16:creationId xmlns:a16="http://schemas.microsoft.com/office/drawing/2014/main" id="{318B1727-2353-7AF8-1342-B820C384CB9F}"/>
              </a:ext>
            </a:extLst>
          </p:cNvPr>
          <p:cNvSpPr/>
          <p:nvPr/>
        </p:nvSpPr>
        <p:spPr>
          <a:xfrm>
            <a:off x="9457765" y="281354"/>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pic>
        <p:nvPicPr>
          <p:cNvPr id="9" name="図 8" descr="自転車に空気を入れる人のイラスト"/>
          <p:cNvPicPr/>
          <p:nvPr/>
        </p:nvPicPr>
        <p:blipFill>
          <a:blip r:embed="rId2">
            <a:extLst>
              <a:ext uri="{28A0092B-C50C-407E-A947-70E740481C1C}">
                <a14:useLocalDpi xmlns:a14="http://schemas.microsoft.com/office/drawing/2010/main" val="0"/>
              </a:ext>
            </a:extLst>
          </a:blip>
          <a:srcRect/>
          <a:stretch>
            <a:fillRect/>
          </a:stretch>
        </p:blipFill>
        <p:spPr bwMode="auto">
          <a:xfrm>
            <a:off x="5762625" y="2701610"/>
            <a:ext cx="5238750" cy="3571875"/>
          </a:xfrm>
          <a:prstGeom prst="rect">
            <a:avLst/>
          </a:prstGeom>
          <a:noFill/>
          <a:ln>
            <a:noFill/>
          </a:ln>
        </p:spPr>
      </p:pic>
    </p:spTree>
    <p:extLst>
      <p:ext uri="{BB962C8B-B14F-4D97-AF65-F5344CB8AC3E}">
        <p14:creationId xmlns:p14="http://schemas.microsoft.com/office/powerpoint/2010/main" val="853990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70E5C8C-43B5-A6AA-F404-FCB2D1C78754}"/>
              </a:ext>
            </a:extLst>
          </p:cNvPr>
          <p:cNvSpPr txBox="1"/>
          <p:nvPr/>
        </p:nvSpPr>
        <p:spPr>
          <a:xfrm>
            <a:off x="1255059" y="1311638"/>
            <a:ext cx="8513195" cy="3477875"/>
          </a:xfrm>
          <a:prstGeom prst="rect">
            <a:avLst/>
          </a:prstGeom>
          <a:noFill/>
        </p:spPr>
        <p:txBody>
          <a:bodyPr wrap="square" rtlCol="0">
            <a:spAutoFit/>
          </a:bodyPr>
          <a:lstStyle/>
          <a:p>
            <a:r>
              <a:rPr lang="ja-JP" altLang="en-US" sz="4000" dirty="0"/>
              <a:t>クマポの活用アイデア</a:t>
            </a:r>
            <a:endParaRPr lang="en-US" altLang="ja-JP" sz="4000" dirty="0"/>
          </a:p>
          <a:p>
            <a:r>
              <a:rPr lang="ja-JP" altLang="en-US" sz="6000" dirty="0"/>
              <a:t>（２）皆様のご提案を受け付けて本アイデア集を更新します！</a:t>
            </a:r>
            <a:endParaRPr lang="en-US" altLang="ja-JP" sz="6000" dirty="0"/>
          </a:p>
        </p:txBody>
      </p:sp>
      <p:sp>
        <p:nvSpPr>
          <p:cNvPr id="2" name="スライド番号プレースホルダー 8">
            <a:extLst>
              <a:ext uri="{FF2B5EF4-FFF2-40B4-BE49-F238E27FC236}">
                <a16:creationId xmlns:a16="http://schemas.microsoft.com/office/drawing/2014/main" id="{981FEE91-29B1-54A7-0A2A-F1A570B8AA41}"/>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45</a:t>
            </a:fld>
            <a:endParaRPr kumimoji="1" lang="ja-JP" altLang="en-US" sz="3600" b="1" dirty="0">
              <a:solidFill>
                <a:schemeClr val="tx1"/>
              </a:solidFill>
            </a:endParaRPr>
          </a:p>
        </p:txBody>
      </p:sp>
      <p:sp>
        <p:nvSpPr>
          <p:cNvPr id="5" name="テキスト ボックス 4">
            <a:extLst>
              <a:ext uri="{FF2B5EF4-FFF2-40B4-BE49-F238E27FC236}">
                <a16:creationId xmlns:a16="http://schemas.microsoft.com/office/drawing/2014/main" id="{AE714F4D-9FCB-8DCF-6731-EF7B6F2DD596}"/>
              </a:ext>
            </a:extLst>
          </p:cNvPr>
          <p:cNvSpPr txBox="1"/>
          <p:nvPr/>
        </p:nvSpPr>
        <p:spPr>
          <a:xfrm>
            <a:off x="1264022" y="4811184"/>
            <a:ext cx="10098742" cy="1815882"/>
          </a:xfrm>
          <a:prstGeom prst="rect">
            <a:avLst/>
          </a:prstGeom>
          <a:noFill/>
        </p:spPr>
        <p:txBody>
          <a:bodyPr wrap="square" rtlCol="0">
            <a:spAutoFit/>
          </a:bodyPr>
          <a:lstStyle/>
          <a:p>
            <a:r>
              <a:rPr kumimoji="1" lang="ja-JP" altLang="en-US" sz="1600" dirty="0"/>
              <a:t>（</a:t>
            </a:r>
            <a:r>
              <a:rPr kumimoji="1" lang="en-US" altLang="ja-JP" sz="1600" dirty="0"/>
              <a:t>※</a:t>
            </a:r>
            <a:r>
              <a:rPr kumimoji="1" lang="ja-JP" altLang="en-US" sz="1600" dirty="0"/>
              <a:t>）クマポ</a:t>
            </a:r>
            <a:r>
              <a:rPr lang="ja-JP" altLang="en-US" sz="1600" dirty="0"/>
              <a:t>の「渡す」機能は</a:t>
            </a:r>
            <a:r>
              <a:rPr kumimoji="1" lang="ja-JP" altLang="en-US" sz="1600" dirty="0"/>
              <a:t>感謝の気持ちを示す</a:t>
            </a:r>
            <a:r>
              <a:rPr lang="ja-JP" altLang="en-US" sz="1600" dirty="0"/>
              <a:t>用途を目的としているため</a:t>
            </a:r>
            <a:r>
              <a:rPr kumimoji="1" lang="ja-JP" altLang="en-US" sz="1600" dirty="0"/>
              <a:t>、市民同士の「渡す」クマポ数に基準</a:t>
            </a:r>
            <a:r>
              <a:rPr lang="ja-JP" altLang="en-US" sz="1600" dirty="0"/>
              <a:t>はありません。本</a:t>
            </a:r>
            <a:r>
              <a:rPr kumimoji="1" lang="ja-JP" altLang="en-US" sz="1600" dirty="0"/>
              <a:t>アイデア</a:t>
            </a:r>
            <a:r>
              <a:rPr lang="ja-JP" altLang="en-US" sz="1600" dirty="0"/>
              <a:t>集</a:t>
            </a:r>
            <a:r>
              <a:rPr kumimoji="1" lang="ja-JP" altLang="en-US" sz="1600" dirty="0"/>
              <a:t>に記載の数値は参考値であり、ご自由に設定いただけます。</a:t>
            </a:r>
            <a:endParaRPr kumimoji="1" lang="en-US" altLang="ja-JP" sz="1600" dirty="0"/>
          </a:p>
          <a:p>
            <a:r>
              <a:rPr lang="ja-JP" altLang="en-US" sz="1600" dirty="0"/>
              <a:t>　</a:t>
            </a:r>
            <a:r>
              <a:rPr kumimoji="1" lang="ja-JP" altLang="en-US" sz="1600" dirty="0" smtClean="0"/>
              <a:t>クマポプレイス</a:t>
            </a:r>
            <a:r>
              <a:rPr kumimoji="1" lang="ja-JP" altLang="en-US" sz="1600" dirty="0"/>
              <a:t>（</a:t>
            </a:r>
            <a:r>
              <a:rPr kumimoji="1" lang="ja-JP" altLang="en-US" sz="1600" dirty="0" smtClean="0"/>
              <a:t>１０月中旬より</a:t>
            </a:r>
            <a:r>
              <a:rPr kumimoji="1" lang="ja-JP" altLang="en-US" sz="1600" dirty="0"/>
              <a:t>提供を予定する</a:t>
            </a:r>
            <a:r>
              <a:rPr kumimoji="1" lang="en-US" altLang="ja-JP" sz="1600" dirty="0"/>
              <a:t>Web</a:t>
            </a:r>
            <a:r>
              <a:rPr kumimoji="1" lang="ja-JP" altLang="en-US" sz="1600" dirty="0"/>
              <a:t>サービス）のご利用に当たっても、謝礼を提示することは必須ではなく、困りごとを書き込んでいただくことが可能ですが、クマポを介することで、相互支援に関わることのためらい、遠慮などが、少しでも軽減され、これまで「できる」側でも「もとむ」側でもボランティア活動やコミュニティ活動に縁の薄かった方などに、デジタルを活用した新しいタイプのつながりの可能性をお試しいただきたい、との考えで提供されています。</a:t>
            </a:r>
            <a:endParaRPr kumimoji="1" lang="en-US" altLang="ja-JP" sz="1600" dirty="0"/>
          </a:p>
        </p:txBody>
      </p:sp>
    </p:spTree>
    <p:extLst>
      <p:ext uri="{BB962C8B-B14F-4D97-AF65-F5344CB8AC3E}">
        <p14:creationId xmlns:p14="http://schemas.microsoft.com/office/powerpoint/2010/main" val="592440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905155" y="703385"/>
            <a:ext cx="9627512" cy="5509200"/>
          </a:xfrm>
          <a:prstGeom prst="rect">
            <a:avLst/>
          </a:prstGeom>
          <a:noFill/>
        </p:spPr>
        <p:txBody>
          <a:bodyPr wrap="square" rtlCol="0">
            <a:spAutoFit/>
          </a:bodyPr>
          <a:lstStyle/>
          <a:p>
            <a:r>
              <a:rPr lang="ja-JP" altLang="en-US" sz="3200" dirty="0"/>
              <a:t>■もとむ</a:t>
            </a:r>
            <a:r>
              <a:rPr lang="en-US" altLang="ja-JP" sz="2400" dirty="0"/>
              <a:t>【</a:t>
            </a:r>
            <a:r>
              <a:rPr lang="ja-JP" altLang="en-US" sz="2400" dirty="0"/>
              <a:t>投稿者の想定：</a:t>
            </a:r>
            <a:r>
              <a:rPr lang="en-US" altLang="ja-JP" sz="2400" dirty="0"/>
              <a:t>】</a:t>
            </a:r>
          </a:p>
          <a:p>
            <a:r>
              <a:rPr kumimoji="1" lang="ja-JP" altLang="en-US" sz="3200" dirty="0"/>
              <a:t>　して欲しい</a:t>
            </a:r>
            <a:r>
              <a:rPr lang="ja-JP" altLang="en-US" sz="3200" dirty="0"/>
              <a:t>作業等の内容について、簡潔に記載</a:t>
            </a:r>
            <a:endParaRPr kumimoji="1" lang="en-US" altLang="ja-JP" sz="3200" dirty="0"/>
          </a:p>
          <a:p>
            <a:endParaRPr lang="en-US" altLang="ja-JP" sz="3200" dirty="0"/>
          </a:p>
          <a:p>
            <a:r>
              <a:rPr kumimoji="1" lang="ja-JP" altLang="en-US" sz="3200" dirty="0"/>
              <a:t>　希望日時　〇月〇日　〇時～</a:t>
            </a:r>
            <a:endParaRPr kumimoji="1" lang="en-US" altLang="ja-JP" sz="3200" dirty="0"/>
          </a:p>
          <a:p>
            <a:r>
              <a:rPr lang="ja-JP" altLang="en-US" sz="3200" dirty="0"/>
              <a:t>　　　　</a:t>
            </a:r>
            <a:r>
              <a:rPr kumimoji="1" lang="ja-JP" altLang="en-US" sz="3200" dirty="0"/>
              <a:t>　（作業に係る時間も記載する　〇分等）</a:t>
            </a:r>
            <a:endParaRPr kumimoji="1" lang="en-US" altLang="ja-JP" sz="3200" dirty="0"/>
          </a:p>
          <a:p>
            <a:r>
              <a:rPr lang="ja-JP" altLang="en-US" sz="3200" dirty="0"/>
              <a:t>　</a:t>
            </a:r>
            <a:r>
              <a:rPr lang="en-US" altLang="ja-JP" sz="3200" dirty="0"/>
              <a:t>※</a:t>
            </a:r>
            <a:r>
              <a:rPr lang="ja-JP" altLang="en-US" sz="3200" dirty="0"/>
              <a:t>作業終了時の解散の方法等も必要に応じて記載</a:t>
            </a:r>
            <a:endParaRPr lang="en-US" altLang="ja-JP" sz="3200" dirty="0"/>
          </a:p>
          <a:p>
            <a:r>
              <a:rPr lang="ja-JP" altLang="en-US" sz="3200" dirty="0"/>
              <a:t>　　する。</a:t>
            </a:r>
            <a:endParaRPr lang="en-US" altLang="ja-JP" sz="3200" dirty="0"/>
          </a:p>
          <a:p>
            <a:r>
              <a:rPr kumimoji="1" lang="ja-JP" altLang="en-US" sz="3200" dirty="0"/>
              <a:t>（謝礼）　</a:t>
            </a:r>
            <a:r>
              <a:rPr lang="ja-JP" altLang="en-US" sz="3200" dirty="0"/>
              <a:t>〇</a:t>
            </a:r>
            <a:r>
              <a:rPr kumimoji="1" lang="ja-JP" altLang="en-US" sz="3200" dirty="0"/>
              <a:t>クマポ</a:t>
            </a:r>
            <a:endParaRPr lang="en-US" altLang="ja-JP" sz="3200" dirty="0"/>
          </a:p>
          <a:p>
            <a:r>
              <a:rPr kumimoji="1" lang="ja-JP" altLang="en-US" sz="3200" dirty="0"/>
              <a:t>　</a:t>
            </a:r>
            <a:endParaRPr kumimoji="1" lang="en-US" altLang="ja-JP" sz="3200" dirty="0"/>
          </a:p>
          <a:p>
            <a:r>
              <a:rPr lang="ja-JP" altLang="en-US" sz="3200" dirty="0">
                <a:highlight>
                  <a:srgbClr val="00FFFF"/>
                </a:highlight>
              </a:rPr>
              <a:t>＃</a:t>
            </a:r>
            <a:r>
              <a:rPr kumimoji="1" lang="ja-JP" altLang="en-US" sz="3200" dirty="0">
                <a:highlight>
                  <a:srgbClr val="00FFFF"/>
                </a:highlight>
              </a:rPr>
              <a:t>＊＊＊</a:t>
            </a:r>
            <a:endParaRPr kumimoji="1" lang="en-US" altLang="ja-JP" sz="3200" dirty="0">
              <a:highlight>
                <a:srgbClr val="00FFFF"/>
              </a:highlight>
            </a:endParaRPr>
          </a:p>
          <a:p>
            <a:endParaRPr kumimoji="1" lang="en-US" altLang="ja-JP" sz="3200" dirty="0">
              <a:highlight>
                <a:srgbClr val="00FFFF"/>
              </a:highlight>
            </a:endParaRPr>
          </a:p>
        </p:txBody>
      </p:sp>
      <p:sp>
        <p:nvSpPr>
          <p:cNvPr id="2" name="正方形/長方形 1"/>
          <p:cNvSpPr/>
          <p:nvPr/>
        </p:nvSpPr>
        <p:spPr>
          <a:xfrm>
            <a:off x="211015" y="96715"/>
            <a:ext cx="1749670" cy="6066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記載例</a:t>
            </a:r>
          </a:p>
        </p:txBody>
      </p:sp>
      <p:sp>
        <p:nvSpPr>
          <p:cNvPr id="5" name="動作設定ボタン: ユーザー設定 4">
            <a:hlinkClick r:id="" action="ppaction://noaction" highlightClick="1"/>
          </p:cNvPr>
          <p:cNvSpPr/>
          <p:nvPr/>
        </p:nvSpPr>
        <p:spPr>
          <a:xfrm>
            <a:off x="10677288" y="334108"/>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ln w="0"/>
                <a:solidFill>
                  <a:schemeClr val="tx1"/>
                </a:solidFill>
                <a:effectLst>
                  <a:outerShdw blurRad="38100" dist="19050" dir="2700000" algn="tl" rotWithShape="0">
                    <a:schemeClr val="dk1">
                      <a:alpha val="40000"/>
                    </a:schemeClr>
                  </a:outerShdw>
                </a:effectLst>
              </a:rPr>
              <a:t>Lincrew</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四角形吹き出し 5"/>
          <p:cNvSpPr/>
          <p:nvPr/>
        </p:nvSpPr>
        <p:spPr>
          <a:xfrm rot="5400000">
            <a:off x="9428746" y="3462662"/>
            <a:ext cx="2207837" cy="2825757"/>
          </a:xfrm>
          <a:prstGeom prst="wedgeRectCallout">
            <a:avLst>
              <a:gd name="adj1" fmla="val -171968"/>
              <a:gd name="adj2" fmla="val -261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kumimoji="1" lang="ja-JP" altLang="en-US" sz="1400" dirty="0">
                <a:ln w="0"/>
                <a:solidFill>
                  <a:schemeClr val="tx1"/>
                </a:solidFill>
                <a:effectLst>
                  <a:outerShdw blurRad="38100" dist="19050" dir="2700000" algn="tl" rotWithShape="0">
                    <a:schemeClr val="dk1">
                      <a:alpha val="40000"/>
                    </a:schemeClr>
                  </a:outerShdw>
                </a:effectLst>
              </a:rPr>
              <a:t>（</a:t>
            </a:r>
            <a:r>
              <a:rPr kumimoji="1" lang="en-US" altLang="ja-JP" sz="1400" dirty="0" err="1">
                <a:ln w="0"/>
                <a:solidFill>
                  <a:schemeClr val="tx1"/>
                </a:solidFill>
                <a:effectLst>
                  <a:outerShdw blurRad="38100" dist="19050" dir="2700000" algn="tl" rotWithShape="0">
                    <a:schemeClr val="dk1">
                      <a:alpha val="40000"/>
                    </a:schemeClr>
                  </a:outerShdw>
                </a:effectLst>
              </a:rPr>
              <a:t>Lincrew</a:t>
            </a:r>
            <a:r>
              <a:rPr lang="ja-JP" altLang="en-US" sz="1400" dirty="0">
                <a:ln w="0"/>
                <a:solidFill>
                  <a:schemeClr val="tx1"/>
                </a:solidFill>
                <a:effectLst>
                  <a:outerShdw blurRad="38100" dist="19050" dir="2700000" algn="tl" rotWithShape="0">
                    <a:schemeClr val="dk1">
                      <a:alpha val="40000"/>
                    </a:schemeClr>
                  </a:outerShdw>
                </a:effectLst>
              </a:rPr>
              <a:t>マーク）</a:t>
            </a:r>
            <a:endParaRPr lang="en-US" altLang="ja-JP" sz="1400" dirty="0">
              <a:ln w="0"/>
              <a:solidFill>
                <a:schemeClr val="tx1"/>
              </a:solidFill>
              <a:effectLst>
                <a:outerShdw blurRad="38100" dist="19050" dir="2700000" algn="tl" rotWithShape="0">
                  <a:schemeClr val="dk1">
                    <a:alpha val="40000"/>
                  </a:schemeClr>
                </a:outerShdw>
              </a:effectLst>
            </a:endParaRPr>
          </a:p>
          <a:p>
            <a:r>
              <a:rPr kumimoji="1" lang="ja-JP" altLang="en-US" sz="1400" dirty="0">
                <a:ln w="0"/>
                <a:solidFill>
                  <a:schemeClr val="tx1"/>
                </a:solidFill>
                <a:effectLst>
                  <a:outerShdw blurRad="38100" dist="19050" dir="2700000" algn="tl" rotWithShape="0">
                    <a:schemeClr val="dk1">
                      <a:alpha val="40000"/>
                    </a:schemeClr>
                  </a:outerShdw>
                </a:effectLst>
              </a:rPr>
              <a:t>アイデアのうち</a:t>
            </a:r>
            <a:r>
              <a:rPr kumimoji="1" lang="ja-JP" altLang="en-US" sz="1400" dirty="0" smtClean="0">
                <a:ln w="0"/>
                <a:solidFill>
                  <a:schemeClr val="tx1"/>
                </a:solidFill>
                <a:effectLst>
                  <a:outerShdw blurRad="38100" dist="19050" dir="2700000" algn="tl" rotWithShape="0">
                    <a:schemeClr val="dk1">
                      <a:alpha val="40000"/>
                    </a:schemeClr>
                  </a:outerShdw>
                </a:effectLst>
              </a:rPr>
              <a:t>、クマポプレイスのみ</a:t>
            </a:r>
            <a:r>
              <a:rPr kumimoji="1" lang="ja-JP" altLang="en-US" sz="1400" dirty="0">
                <a:ln w="0"/>
                <a:solidFill>
                  <a:schemeClr val="tx1"/>
                </a:solidFill>
                <a:effectLst>
                  <a:outerShdw blurRad="38100" dist="19050" dir="2700000" algn="tl" rotWithShape="0">
                    <a:schemeClr val="dk1">
                      <a:alpha val="40000"/>
                    </a:schemeClr>
                  </a:outerShdw>
                </a:effectLst>
              </a:rPr>
              <a:t>の活用</a:t>
            </a:r>
            <a:r>
              <a:rPr lang="ja-JP" altLang="en-US" sz="1400" dirty="0">
                <a:ln w="0"/>
                <a:solidFill>
                  <a:schemeClr val="tx1"/>
                </a:solidFill>
                <a:effectLst>
                  <a:outerShdw blurRad="38100" dist="19050" dir="2700000" algn="tl" rotWithShape="0">
                    <a:schemeClr val="dk1">
                      <a:alpha val="40000"/>
                    </a:schemeClr>
                  </a:outerShdw>
                </a:effectLst>
              </a:rPr>
              <a:t>か、現地掲示も行うかなどの</a:t>
            </a:r>
            <a:r>
              <a:rPr kumimoji="1" lang="ja-JP" altLang="en-US" sz="1400" dirty="0">
                <a:ln w="0"/>
                <a:solidFill>
                  <a:schemeClr val="tx1"/>
                </a:solidFill>
                <a:effectLst>
                  <a:outerShdw blurRad="38100" dist="19050" dir="2700000" algn="tl" rotWithShape="0">
                    <a:schemeClr val="dk1">
                      <a:alpha val="40000"/>
                    </a:schemeClr>
                  </a:outerShdw>
                </a:effectLst>
              </a:rPr>
              <a:t>見込みに応じて付与。（先着順などの場合は現地掲示と</a:t>
            </a:r>
            <a:r>
              <a:rPr kumimoji="1" lang="ja-JP" altLang="en-US" sz="1400" dirty="0" smtClean="0">
                <a:ln w="0"/>
                <a:solidFill>
                  <a:schemeClr val="tx1"/>
                </a:solidFill>
                <a:effectLst>
                  <a:outerShdw blurRad="38100" dist="19050" dir="2700000" algn="tl" rotWithShape="0">
                    <a:schemeClr val="dk1">
                      <a:alpha val="40000"/>
                    </a:schemeClr>
                  </a:outerShdw>
                </a:effectLst>
              </a:rPr>
              <a:t>リンクルの</a:t>
            </a:r>
            <a:r>
              <a:rPr kumimoji="1" lang="ja-JP" altLang="en-US" sz="1400" dirty="0">
                <a:ln w="0"/>
                <a:solidFill>
                  <a:schemeClr val="tx1"/>
                </a:solidFill>
                <a:effectLst>
                  <a:outerShdw blurRad="38100" dist="19050" dir="2700000" algn="tl" rotWithShape="0">
                    <a:schemeClr val="dk1">
                      <a:alpha val="40000"/>
                    </a:schemeClr>
                  </a:outerShdw>
                </a:effectLst>
              </a:rPr>
              <a:t>両方の確認が必要となることに留意</a:t>
            </a:r>
            <a:r>
              <a:rPr kumimoji="1" lang="ja-JP" altLang="en-US" sz="1400" dirty="0" smtClean="0">
                <a:ln w="0"/>
                <a:solidFill>
                  <a:schemeClr val="tx1"/>
                </a:solidFill>
                <a:effectLst>
                  <a:outerShdw blurRad="38100" dist="19050" dir="2700000" algn="tl" rotWithShape="0">
                    <a:schemeClr val="dk1">
                      <a:alpha val="40000"/>
                    </a:schemeClr>
                  </a:outerShdw>
                </a:effectLst>
              </a:rPr>
              <a:t>）</a:t>
            </a:r>
            <a:endParaRPr kumimoji="1" lang="en-US" altLang="ja-JP" sz="1400" dirty="0" smtClean="0">
              <a:ln w="0"/>
              <a:solidFill>
                <a:schemeClr val="tx1"/>
              </a:solidFill>
              <a:effectLst>
                <a:outerShdw blurRad="38100" dist="19050" dir="2700000" algn="tl" rotWithShape="0">
                  <a:schemeClr val="dk1">
                    <a:alpha val="40000"/>
                  </a:schemeClr>
                </a:outerShdw>
              </a:effectLst>
            </a:endParaRPr>
          </a:p>
          <a:p>
            <a:r>
              <a:rPr lang="en-US" altLang="ja-JP" sz="1400" dirty="0" smtClean="0">
                <a:ln w="0"/>
                <a:solidFill>
                  <a:schemeClr val="tx1"/>
                </a:solidFill>
                <a:effectLst>
                  <a:outerShdw blurRad="38100" dist="19050" dir="2700000" algn="tl" rotWithShape="0">
                    <a:schemeClr val="dk1">
                      <a:alpha val="40000"/>
                    </a:schemeClr>
                  </a:outerShdw>
                </a:effectLst>
              </a:rPr>
              <a:t>※</a:t>
            </a:r>
            <a:r>
              <a:rPr lang="ja-JP" altLang="en-US" sz="1400" dirty="0" smtClean="0">
                <a:ln w="0"/>
                <a:solidFill>
                  <a:schemeClr val="tx1"/>
                </a:solidFill>
                <a:effectLst>
                  <a:outerShdw blurRad="38100" dist="19050" dir="2700000" algn="tl" rotWithShape="0">
                    <a:schemeClr val="dk1">
                      <a:alpha val="40000"/>
                    </a:schemeClr>
                  </a:outerShdw>
                </a:effectLst>
              </a:rPr>
              <a:t>クマポプレイスはマッチング</a:t>
            </a:r>
            <a:r>
              <a:rPr lang="en-US" altLang="ja-JP" sz="1400" dirty="0" smtClean="0">
                <a:ln w="0"/>
                <a:solidFill>
                  <a:schemeClr val="tx1"/>
                </a:solidFill>
                <a:effectLst>
                  <a:outerShdw blurRad="38100" dist="19050" dir="2700000" algn="tl" rotWithShape="0">
                    <a:schemeClr val="dk1">
                      <a:alpha val="40000"/>
                    </a:schemeClr>
                  </a:outerShdw>
                </a:effectLst>
              </a:rPr>
              <a:t>Web</a:t>
            </a:r>
            <a:r>
              <a:rPr lang="ja-JP" altLang="en-US" sz="1400" dirty="0" smtClean="0">
                <a:ln w="0"/>
                <a:solidFill>
                  <a:schemeClr val="tx1"/>
                </a:solidFill>
                <a:effectLst>
                  <a:outerShdw blurRad="38100" dist="19050" dir="2700000" algn="tl" rotWithShape="0">
                    <a:schemeClr val="dk1">
                      <a:alpha val="40000"/>
                    </a:schemeClr>
                  </a:outerShdw>
                </a:effectLst>
              </a:rPr>
              <a:t>アプリ「</a:t>
            </a:r>
            <a:r>
              <a:rPr lang="en-US" altLang="ja-JP" sz="1400" dirty="0" err="1" smtClean="0">
                <a:ln w="0"/>
                <a:solidFill>
                  <a:schemeClr val="tx1"/>
                </a:solidFill>
                <a:effectLst>
                  <a:outerShdw blurRad="38100" dist="19050" dir="2700000" algn="tl" rotWithShape="0">
                    <a:schemeClr val="dk1">
                      <a:alpha val="40000"/>
                    </a:schemeClr>
                  </a:outerShdw>
                </a:effectLst>
              </a:rPr>
              <a:t>Lincrew</a:t>
            </a:r>
            <a:r>
              <a:rPr lang="ja-JP" altLang="en-US" sz="1400" dirty="0" smtClean="0">
                <a:ln w="0"/>
                <a:solidFill>
                  <a:schemeClr val="tx1"/>
                </a:solidFill>
                <a:effectLst>
                  <a:outerShdw blurRad="38100" dist="19050" dir="2700000" algn="tl" rotWithShape="0">
                    <a:schemeClr val="dk1">
                      <a:alpha val="40000"/>
                    </a:schemeClr>
                  </a:outerShdw>
                </a:effectLst>
              </a:rPr>
              <a:t>」を利用する予定です。</a:t>
            </a:r>
            <a:endParaRPr lang="en-US" altLang="ja-JP" sz="1400" dirty="0">
              <a:ln w="0"/>
              <a:solidFill>
                <a:schemeClr val="tx1"/>
              </a:solidFill>
              <a:effectLst>
                <a:outerShdw blurRad="38100" dist="19050" dir="2700000" algn="tl" rotWithShape="0">
                  <a:schemeClr val="dk1">
                    <a:alpha val="40000"/>
                  </a:schemeClr>
                </a:outerShdw>
              </a:effectLst>
            </a:endParaRPr>
          </a:p>
        </p:txBody>
      </p:sp>
      <p:sp>
        <p:nvSpPr>
          <p:cNvPr id="3" name="動作設定ボタン: ユーザー設定 5">
            <a:hlinkClick r:id="" action="ppaction://noaction" highlightClick="1"/>
            <a:extLst>
              <a:ext uri="{FF2B5EF4-FFF2-40B4-BE49-F238E27FC236}">
                <a16:creationId xmlns:a16="http://schemas.microsoft.com/office/drawing/2014/main" id="{C0FFC041-76C4-C433-5E2A-BB8229ECE7B4}"/>
              </a:ext>
            </a:extLst>
          </p:cNvPr>
          <p:cNvSpPr/>
          <p:nvPr/>
        </p:nvSpPr>
        <p:spPr>
          <a:xfrm>
            <a:off x="7800415" y="346476"/>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sp>
        <p:nvSpPr>
          <p:cNvPr id="7" name="テキスト ボックス 6">
            <a:extLst>
              <a:ext uri="{FF2B5EF4-FFF2-40B4-BE49-F238E27FC236}">
                <a16:creationId xmlns:a16="http://schemas.microsoft.com/office/drawing/2014/main" id="{2DBF70DA-20B9-66A4-E90E-5EA6EFE1C27A}"/>
              </a:ext>
            </a:extLst>
          </p:cNvPr>
          <p:cNvSpPr txBox="1"/>
          <p:nvPr/>
        </p:nvSpPr>
        <p:spPr>
          <a:xfrm>
            <a:off x="10066815" y="603596"/>
            <a:ext cx="1076325" cy="369332"/>
          </a:xfrm>
          <a:prstGeom prst="rect">
            <a:avLst/>
          </a:prstGeom>
          <a:noFill/>
        </p:spPr>
        <p:txBody>
          <a:bodyPr wrap="square" rtlCol="0">
            <a:spAutoFit/>
          </a:bodyPr>
          <a:lstStyle/>
          <a:p>
            <a:r>
              <a:rPr kumimoji="1" lang="en-US" altLang="ja-JP" dirty="0"/>
              <a:t>OR</a:t>
            </a:r>
            <a:endParaRPr kumimoji="1" lang="ja-JP" altLang="en-US" dirty="0"/>
          </a:p>
        </p:txBody>
      </p:sp>
      <p:sp>
        <p:nvSpPr>
          <p:cNvPr id="9" name="正方形/長方形 8"/>
          <p:cNvSpPr/>
          <p:nvPr/>
        </p:nvSpPr>
        <p:spPr>
          <a:xfrm>
            <a:off x="11143140" y="6060050"/>
            <a:ext cx="713657"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447BF-5492-4FBB-B97B-24E8FF76557C}" type="slidenum">
              <a:rPr lang="ja-JP" altLang="en-US" sz="3600" b="1">
                <a:solidFill>
                  <a:prstClr val="black"/>
                </a:solidFill>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lang="ja-JP" altLang="en-US" dirty="0"/>
          </a:p>
        </p:txBody>
      </p:sp>
      <p:sp>
        <p:nvSpPr>
          <p:cNvPr id="10" name="テキスト ボックス 9">
            <a:extLst>
              <a:ext uri="{FF2B5EF4-FFF2-40B4-BE49-F238E27FC236}">
                <a16:creationId xmlns:a16="http://schemas.microsoft.com/office/drawing/2014/main" id="{3DA11297-43D9-4C0E-D164-CDF448E5321A}"/>
              </a:ext>
            </a:extLst>
          </p:cNvPr>
          <p:cNvSpPr txBox="1"/>
          <p:nvPr/>
        </p:nvSpPr>
        <p:spPr>
          <a:xfrm>
            <a:off x="3304716" y="5421598"/>
            <a:ext cx="2036611" cy="1323439"/>
          </a:xfrm>
          <a:prstGeom prst="rect">
            <a:avLst/>
          </a:prstGeom>
          <a:noFill/>
        </p:spPr>
        <p:txBody>
          <a:bodyPr wrap="square">
            <a:spAutoFit/>
          </a:bodyPr>
          <a:lstStyle/>
          <a:p>
            <a:r>
              <a:rPr lang="ja-JP" altLang="en-US" sz="1600" dirty="0">
                <a:solidFill>
                  <a:srgbClr val="1D1C1D"/>
                </a:solidFill>
                <a:highlight>
                  <a:srgbClr val="FFFFFF"/>
                </a:highlight>
                <a:latin typeface="NotoSansJP"/>
              </a:rPr>
              <a:t>＃イベント支援　　　　　　　　</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＃移動支援</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＃美化活動</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＃地域のお手伝い</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＃地産地消</a:t>
            </a:r>
            <a:endParaRPr lang="en-US" altLang="ja-JP" sz="1600" dirty="0">
              <a:solidFill>
                <a:srgbClr val="1D1C1D"/>
              </a:solidFill>
              <a:highlight>
                <a:srgbClr val="FFFFFF"/>
              </a:highlight>
              <a:latin typeface="NotoSansJP"/>
            </a:endParaRPr>
          </a:p>
        </p:txBody>
      </p:sp>
      <p:sp>
        <p:nvSpPr>
          <p:cNvPr id="11" name="テキスト ボックス 10">
            <a:extLst>
              <a:ext uri="{FF2B5EF4-FFF2-40B4-BE49-F238E27FC236}">
                <a16:creationId xmlns:a16="http://schemas.microsoft.com/office/drawing/2014/main" id="{0C81287C-3A75-CE04-D9F0-A66F72908236}"/>
              </a:ext>
            </a:extLst>
          </p:cNvPr>
          <p:cNvSpPr txBox="1"/>
          <p:nvPr/>
        </p:nvSpPr>
        <p:spPr>
          <a:xfrm>
            <a:off x="5171109" y="5421598"/>
            <a:ext cx="2036611" cy="1692771"/>
          </a:xfrm>
          <a:prstGeom prst="rect">
            <a:avLst/>
          </a:prstGeom>
          <a:noFill/>
        </p:spPr>
        <p:txBody>
          <a:bodyPr wrap="square">
            <a:spAutoFit/>
          </a:bodyPr>
          <a:lstStyle/>
          <a:p>
            <a:r>
              <a:rPr lang="ja-JP" altLang="en-US" sz="1600" dirty="0">
                <a:solidFill>
                  <a:srgbClr val="1D1C1D"/>
                </a:solidFill>
                <a:highlight>
                  <a:srgbClr val="FFFFFF"/>
                </a:highlight>
                <a:latin typeface="NotoSansJP"/>
              </a:rPr>
              <a:t>＃スポーツ</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＃得意を活かす</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＃お店支援</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＃まちづくり参画</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＃相談</a:t>
            </a:r>
            <a:endParaRPr lang="en-US" altLang="ja-JP" sz="1600" dirty="0">
              <a:solidFill>
                <a:srgbClr val="1D1C1D"/>
              </a:solidFill>
              <a:highlight>
                <a:srgbClr val="FFFFFF"/>
              </a:highlight>
              <a:latin typeface="NotoSansJP"/>
            </a:endParaRPr>
          </a:p>
          <a:p>
            <a:endParaRPr lang="en-US" altLang="ja-JP" sz="2400" dirty="0">
              <a:solidFill>
                <a:srgbClr val="1D1C1D"/>
              </a:solidFill>
              <a:highlight>
                <a:srgbClr val="FFFFFF"/>
              </a:highlight>
              <a:latin typeface="NotoSansJP"/>
            </a:endParaRPr>
          </a:p>
        </p:txBody>
      </p:sp>
      <p:sp>
        <p:nvSpPr>
          <p:cNvPr id="12" name="テキスト ボックス 11">
            <a:extLst>
              <a:ext uri="{FF2B5EF4-FFF2-40B4-BE49-F238E27FC236}">
                <a16:creationId xmlns:a16="http://schemas.microsoft.com/office/drawing/2014/main" id="{A54F3DC6-F188-A002-8A37-BFA1B48B072E}"/>
              </a:ext>
            </a:extLst>
          </p:cNvPr>
          <p:cNvSpPr txBox="1"/>
          <p:nvPr/>
        </p:nvSpPr>
        <p:spPr>
          <a:xfrm>
            <a:off x="2692009" y="5083044"/>
            <a:ext cx="2132030" cy="338554"/>
          </a:xfrm>
          <a:prstGeom prst="rect">
            <a:avLst/>
          </a:prstGeom>
          <a:noFill/>
        </p:spPr>
        <p:txBody>
          <a:bodyPr wrap="square" rtlCol="0">
            <a:spAutoFit/>
          </a:bodyPr>
          <a:lstStyle/>
          <a:p>
            <a:r>
              <a:rPr lang="ja-JP" altLang="en-US" sz="1600" dirty="0"/>
              <a:t>　</a:t>
            </a:r>
            <a:r>
              <a:rPr lang="ja-JP" altLang="en-US" sz="1600" b="1" dirty="0"/>
              <a:t>＃コミュニティ</a:t>
            </a:r>
            <a:endParaRPr kumimoji="1" lang="en-US" altLang="ja-JP" sz="1600" b="1" dirty="0"/>
          </a:p>
        </p:txBody>
      </p:sp>
      <p:sp>
        <p:nvSpPr>
          <p:cNvPr id="13" name="四角形吹き出し 5">
            <a:extLst>
              <a:ext uri="{FF2B5EF4-FFF2-40B4-BE49-F238E27FC236}">
                <a16:creationId xmlns:a16="http://schemas.microsoft.com/office/drawing/2014/main" id="{822676CD-0931-C32A-D67C-DC075AFC5FE2}"/>
              </a:ext>
            </a:extLst>
          </p:cNvPr>
          <p:cNvSpPr/>
          <p:nvPr/>
        </p:nvSpPr>
        <p:spPr>
          <a:xfrm rot="5400000">
            <a:off x="4204050" y="3747618"/>
            <a:ext cx="1692771" cy="4314566"/>
          </a:xfrm>
          <a:prstGeom prst="wedgeRectCallout">
            <a:avLst>
              <a:gd name="adj1" fmla="val -34110"/>
              <a:gd name="adj2" fmla="val 57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endParaRPr lang="en-US" altLang="ja-JP" sz="1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82197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BC3095-FE5A-C59B-32BA-F3571CD96A6B}"/>
              </a:ext>
            </a:extLst>
          </p:cNvPr>
          <p:cNvSpPr txBox="1"/>
          <p:nvPr/>
        </p:nvSpPr>
        <p:spPr>
          <a:xfrm>
            <a:off x="905155" y="703385"/>
            <a:ext cx="9627512" cy="3539430"/>
          </a:xfrm>
          <a:prstGeom prst="rect">
            <a:avLst/>
          </a:prstGeom>
          <a:noFill/>
        </p:spPr>
        <p:txBody>
          <a:bodyPr wrap="square" rtlCol="0">
            <a:spAutoFit/>
          </a:bodyPr>
          <a:lstStyle/>
          <a:p>
            <a:r>
              <a:rPr lang="ja-JP" altLang="en-US" sz="3200" dirty="0"/>
              <a:t>■できる</a:t>
            </a:r>
            <a:r>
              <a:rPr lang="en-US" altLang="ja-JP" sz="2400" dirty="0"/>
              <a:t>【</a:t>
            </a:r>
            <a:r>
              <a:rPr lang="ja-JP" altLang="en-US" sz="2400" dirty="0"/>
              <a:t>投稿者の想定：</a:t>
            </a:r>
            <a:r>
              <a:rPr lang="en-US" altLang="ja-JP" sz="2400" dirty="0"/>
              <a:t>】</a:t>
            </a:r>
          </a:p>
          <a:p>
            <a:r>
              <a:rPr kumimoji="1" lang="ja-JP" altLang="en-US" sz="3200" dirty="0"/>
              <a:t>　できること</a:t>
            </a:r>
            <a:r>
              <a:rPr lang="ja-JP" altLang="en-US" sz="3200" dirty="0"/>
              <a:t>の内容について、簡潔に記載</a:t>
            </a:r>
            <a:endParaRPr kumimoji="1" lang="en-US" altLang="ja-JP" sz="3200" dirty="0"/>
          </a:p>
          <a:p>
            <a:endParaRPr lang="en-US" altLang="ja-JP" sz="3200" dirty="0"/>
          </a:p>
          <a:p>
            <a:r>
              <a:rPr kumimoji="1" lang="ja-JP" altLang="en-US" sz="3200" dirty="0"/>
              <a:t>　日時　対応可能な曜日、時間等を記載　</a:t>
            </a:r>
            <a:endParaRPr kumimoji="1" lang="en-US" altLang="ja-JP" sz="3200" dirty="0"/>
          </a:p>
          <a:p>
            <a:r>
              <a:rPr lang="ja-JP" altLang="en-US" sz="3200" dirty="0"/>
              <a:t>　</a:t>
            </a:r>
            <a:r>
              <a:rPr kumimoji="1" lang="ja-JP" altLang="en-US" sz="3200" dirty="0"/>
              <a:t>（</a:t>
            </a:r>
            <a:r>
              <a:rPr lang="ja-JP" altLang="en-US" sz="3200" dirty="0"/>
              <a:t>希望</a:t>
            </a:r>
            <a:r>
              <a:rPr kumimoji="1" lang="ja-JP" altLang="en-US" sz="3200" dirty="0"/>
              <a:t>）　〇クマポ</a:t>
            </a:r>
            <a:endParaRPr lang="en-US" altLang="ja-JP" sz="3200" dirty="0"/>
          </a:p>
          <a:p>
            <a:r>
              <a:rPr kumimoji="1" lang="ja-JP" altLang="en-US" sz="3200" dirty="0"/>
              <a:t>　</a:t>
            </a:r>
            <a:endParaRPr kumimoji="1" lang="en-US" altLang="ja-JP" sz="3200" dirty="0"/>
          </a:p>
          <a:p>
            <a:r>
              <a:rPr lang="ja-JP" altLang="en-US" sz="3200" dirty="0">
                <a:highlight>
                  <a:srgbClr val="00FFFF"/>
                </a:highlight>
              </a:rPr>
              <a:t>＃</a:t>
            </a:r>
            <a:r>
              <a:rPr kumimoji="1" lang="ja-JP" altLang="en-US" sz="3200" dirty="0">
                <a:highlight>
                  <a:srgbClr val="00FFFF"/>
                </a:highlight>
              </a:rPr>
              <a:t>＊＊＊</a:t>
            </a:r>
            <a:endParaRPr kumimoji="1" lang="en-US" altLang="ja-JP" sz="3200" dirty="0">
              <a:highlight>
                <a:srgbClr val="00FFFF"/>
              </a:highlight>
            </a:endParaRPr>
          </a:p>
        </p:txBody>
      </p:sp>
      <p:sp>
        <p:nvSpPr>
          <p:cNvPr id="2" name="正方形/長方形 1"/>
          <p:cNvSpPr/>
          <p:nvPr/>
        </p:nvSpPr>
        <p:spPr>
          <a:xfrm>
            <a:off x="211015" y="96715"/>
            <a:ext cx="1749670" cy="6066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記載例</a:t>
            </a:r>
          </a:p>
        </p:txBody>
      </p:sp>
      <p:sp>
        <p:nvSpPr>
          <p:cNvPr id="5" name="正方形/長方形 4"/>
          <p:cNvSpPr/>
          <p:nvPr/>
        </p:nvSpPr>
        <p:spPr>
          <a:xfrm>
            <a:off x="11143140" y="6060050"/>
            <a:ext cx="713657"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447BF-5492-4FBB-B97B-24E8FF76557C}" type="slidenum">
              <a:rPr lang="ja-JP" altLang="en-US" sz="3600" b="1">
                <a:solidFill>
                  <a:prstClr val="black"/>
                </a:solidFill>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lang="ja-JP" altLang="en-US" dirty="0"/>
          </a:p>
        </p:txBody>
      </p:sp>
      <p:sp>
        <p:nvSpPr>
          <p:cNvPr id="3" name="動作設定ボタン: ユーザー設定 4">
            <a:hlinkClick r:id="" action="ppaction://noaction" highlightClick="1"/>
            <a:extLst>
              <a:ext uri="{FF2B5EF4-FFF2-40B4-BE49-F238E27FC236}">
                <a16:creationId xmlns:a16="http://schemas.microsoft.com/office/drawing/2014/main" id="{C0CB5809-1F75-A435-B295-FE392AD709AD}"/>
              </a:ext>
            </a:extLst>
          </p:cNvPr>
          <p:cNvSpPr/>
          <p:nvPr/>
        </p:nvSpPr>
        <p:spPr>
          <a:xfrm>
            <a:off x="10677288" y="334108"/>
            <a:ext cx="1099038" cy="597877"/>
          </a:xfrm>
          <a:prstGeom prst="actionButtonBlank">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ln w="0"/>
                <a:solidFill>
                  <a:schemeClr val="tx1"/>
                </a:solidFill>
                <a:effectLst>
                  <a:outerShdw blurRad="38100" dist="19050" dir="2700000" algn="tl" rotWithShape="0">
                    <a:schemeClr val="dk1">
                      <a:alpha val="40000"/>
                    </a:schemeClr>
                  </a:outerShdw>
                </a:effectLst>
              </a:rPr>
              <a:t>Lincrew</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動作設定ボタン: ユーザー設定 5">
            <a:hlinkClick r:id="" action="ppaction://noaction" highlightClick="1"/>
            <a:extLst>
              <a:ext uri="{FF2B5EF4-FFF2-40B4-BE49-F238E27FC236}">
                <a16:creationId xmlns:a16="http://schemas.microsoft.com/office/drawing/2014/main" id="{7727F587-97C3-D512-1A9D-2A784F728CF7}"/>
              </a:ext>
            </a:extLst>
          </p:cNvPr>
          <p:cNvSpPr/>
          <p:nvPr/>
        </p:nvSpPr>
        <p:spPr>
          <a:xfrm>
            <a:off x="7800415" y="346476"/>
            <a:ext cx="2173940" cy="597877"/>
          </a:xfrm>
          <a:prstGeom prst="actionButtonBlan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Lincrew</a:t>
            </a:r>
            <a:r>
              <a:rPr kumimoji="1" lang="ja-JP" alt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＋現地掲示</a:t>
            </a:r>
          </a:p>
        </p:txBody>
      </p:sp>
      <p:sp>
        <p:nvSpPr>
          <p:cNvPr id="7" name="テキスト ボックス 6">
            <a:extLst>
              <a:ext uri="{FF2B5EF4-FFF2-40B4-BE49-F238E27FC236}">
                <a16:creationId xmlns:a16="http://schemas.microsoft.com/office/drawing/2014/main" id="{CA112398-5C40-4632-1BF8-E78E0F1EF244}"/>
              </a:ext>
            </a:extLst>
          </p:cNvPr>
          <p:cNvSpPr txBox="1"/>
          <p:nvPr/>
        </p:nvSpPr>
        <p:spPr>
          <a:xfrm>
            <a:off x="10066815" y="603596"/>
            <a:ext cx="1076325" cy="369332"/>
          </a:xfrm>
          <a:prstGeom prst="rect">
            <a:avLst/>
          </a:prstGeom>
          <a:noFill/>
        </p:spPr>
        <p:txBody>
          <a:bodyPr wrap="square" rtlCol="0">
            <a:spAutoFit/>
          </a:bodyPr>
          <a:lstStyle/>
          <a:p>
            <a:r>
              <a:rPr kumimoji="1" lang="en-US" altLang="ja-JP" dirty="0"/>
              <a:t>OR</a:t>
            </a:r>
            <a:endParaRPr kumimoji="1" lang="ja-JP" altLang="en-US" dirty="0"/>
          </a:p>
        </p:txBody>
      </p:sp>
      <p:sp>
        <p:nvSpPr>
          <p:cNvPr id="8" name="テキスト ボックス 7">
            <a:extLst>
              <a:ext uri="{FF2B5EF4-FFF2-40B4-BE49-F238E27FC236}">
                <a16:creationId xmlns:a16="http://schemas.microsoft.com/office/drawing/2014/main" id="{A20B0792-99F5-0458-35D7-3F0860FCB3CC}"/>
              </a:ext>
            </a:extLst>
          </p:cNvPr>
          <p:cNvSpPr txBox="1"/>
          <p:nvPr/>
        </p:nvSpPr>
        <p:spPr>
          <a:xfrm>
            <a:off x="5275884" y="4002374"/>
            <a:ext cx="2036611" cy="1692771"/>
          </a:xfrm>
          <a:prstGeom prst="rect">
            <a:avLst/>
          </a:prstGeom>
          <a:noFill/>
        </p:spPr>
        <p:txBody>
          <a:bodyPr wrap="square">
            <a:spAutoFit/>
          </a:bodyPr>
          <a:lstStyle/>
          <a:p>
            <a:r>
              <a:rPr lang="ja-JP" altLang="en-US" sz="1600" dirty="0">
                <a:solidFill>
                  <a:srgbClr val="1D1C1D"/>
                </a:solidFill>
                <a:highlight>
                  <a:srgbClr val="FFFFFF"/>
                </a:highlight>
                <a:latin typeface="NotoSansJP"/>
              </a:rPr>
              <a:t>＃スポーツ</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＃得意を活かす</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＃お店支援</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＃まちづくり参画</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＃相談</a:t>
            </a:r>
            <a:endParaRPr lang="en-US" altLang="ja-JP" sz="1600" dirty="0">
              <a:solidFill>
                <a:srgbClr val="1D1C1D"/>
              </a:solidFill>
              <a:highlight>
                <a:srgbClr val="FFFFFF"/>
              </a:highlight>
              <a:latin typeface="NotoSansJP"/>
            </a:endParaRPr>
          </a:p>
          <a:p>
            <a:endParaRPr lang="en-US" altLang="ja-JP" sz="2400" dirty="0">
              <a:solidFill>
                <a:srgbClr val="1D1C1D"/>
              </a:solidFill>
              <a:highlight>
                <a:srgbClr val="FFFFFF"/>
              </a:highlight>
              <a:latin typeface="NotoSansJP"/>
            </a:endParaRPr>
          </a:p>
        </p:txBody>
      </p:sp>
      <p:sp>
        <p:nvSpPr>
          <p:cNvPr id="9" name="テキスト ボックス 8">
            <a:extLst>
              <a:ext uri="{FF2B5EF4-FFF2-40B4-BE49-F238E27FC236}">
                <a16:creationId xmlns:a16="http://schemas.microsoft.com/office/drawing/2014/main" id="{5E53E8A2-F783-10E1-00EE-9BA738FF853A}"/>
              </a:ext>
            </a:extLst>
          </p:cNvPr>
          <p:cNvSpPr txBox="1"/>
          <p:nvPr/>
        </p:nvSpPr>
        <p:spPr>
          <a:xfrm>
            <a:off x="2796784" y="3663820"/>
            <a:ext cx="2132030" cy="338554"/>
          </a:xfrm>
          <a:prstGeom prst="rect">
            <a:avLst/>
          </a:prstGeom>
          <a:noFill/>
        </p:spPr>
        <p:txBody>
          <a:bodyPr wrap="square" rtlCol="0">
            <a:spAutoFit/>
          </a:bodyPr>
          <a:lstStyle/>
          <a:p>
            <a:r>
              <a:rPr lang="ja-JP" altLang="en-US" sz="1600" dirty="0"/>
              <a:t>　</a:t>
            </a:r>
            <a:r>
              <a:rPr lang="ja-JP" altLang="en-US" sz="1600" b="1" dirty="0"/>
              <a:t>＃コミュニティ</a:t>
            </a:r>
            <a:endParaRPr kumimoji="1" lang="en-US" altLang="ja-JP" sz="1600" b="1" dirty="0"/>
          </a:p>
        </p:txBody>
      </p:sp>
      <p:sp>
        <p:nvSpPr>
          <p:cNvPr id="10" name="四角形吹き出し 5">
            <a:extLst>
              <a:ext uri="{FF2B5EF4-FFF2-40B4-BE49-F238E27FC236}">
                <a16:creationId xmlns:a16="http://schemas.microsoft.com/office/drawing/2014/main" id="{EFDBECB8-A33E-58B1-4550-6359AC4B0CA1}"/>
              </a:ext>
            </a:extLst>
          </p:cNvPr>
          <p:cNvSpPr/>
          <p:nvPr/>
        </p:nvSpPr>
        <p:spPr>
          <a:xfrm rot="5400000">
            <a:off x="4308825" y="2328394"/>
            <a:ext cx="1692771" cy="4314566"/>
          </a:xfrm>
          <a:prstGeom prst="wedgeRectCallout">
            <a:avLst>
              <a:gd name="adj1" fmla="val -34110"/>
              <a:gd name="adj2" fmla="val 579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endParaRPr lang="en-US" altLang="ja-JP" sz="1400" dirty="0">
              <a:ln w="0"/>
              <a:solidFill>
                <a:schemeClr val="tx1"/>
              </a:solidFill>
              <a:effectLst>
                <a:outerShdw blurRad="38100" dist="19050" dir="2700000" algn="tl" rotWithShape="0">
                  <a:schemeClr val="dk1">
                    <a:alpha val="40000"/>
                  </a:schemeClr>
                </a:outerShdw>
              </a:effectLst>
            </a:endParaRPr>
          </a:p>
        </p:txBody>
      </p:sp>
      <p:sp>
        <p:nvSpPr>
          <p:cNvPr id="11" name="テキスト ボックス 10">
            <a:extLst>
              <a:ext uri="{FF2B5EF4-FFF2-40B4-BE49-F238E27FC236}">
                <a16:creationId xmlns:a16="http://schemas.microsoft.com/office/drawing/2014/main" id="{CBF4C949-20D5-C44F-E791-BD6F0280B267}"/>
              </a:ext>
            </a:extLst>
          </p:cNvPr>
          <p:cNvSpPr txBox="1"/>
          <p:nvPr/>
        </p:nvSpPr>
        <p:spPr>
          <a:xfrm>
            <a:off x="3211193" y="4033153"/>
            <a:ext cx="2036611" cy="1323439"/>
          </a:xfrm>
          <a:prstGeom prst="rect">
            <a:avLst/>
          </a:prstGeom>
          <a:noFill/>
        </p:spPr>
        <p:txBody>
          <a:bodyPr wrap="square">
            <a:spAutoFit/>
          </a:bodyPr>
          <a:lstStyle/>
          <a:p>
            <a:r>
              <a:rPr lang="ja-JP" altLang="en-US" sz="1600" dirty="0">
                <a:solidFill>
                  <a:srgbClr val="1D1C1D"/>
                </a:solidFill>
                <a:highlight>
                  <a:srgbClr val="FFFFFF"/>
                </a:highlight>
                <a:latin typeface="NotoSansJP"/>
              </a:rPr>
              <a:t>＃イベント支援　　　　　　　　</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＃移動支援</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＃美化活動</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＃地域のお手伝い</a:t>
            </a:r>
            <a:endParaRPr lang="en-US" altLang="ja-JP" sz="1600" dirty="0">
              <a:solidFill>
                <a:srgbClr val="1D1C1D"/>
              </a:solidFill>
              <a:highlight>
                <a:srgbClr val="FFFFFF"/>
              </a:highlight>
              <a:latin typeface="NotoSansJP"/>
            </a:endParaRPr>
          </a:p>
          <a:p>
            <a:r>
              <a:rPr lang="ja-JP" altLang="en-US" sz="1600" dirty="0">
                <a:solidFill>
                  <a:srgbClr val="1D1C1D"/>
                </a:solidFill>
                <a:highlight>
                  <a:srgbClr val="FFFFFF"/>
                </a:highlight>
                <a:latin typeface="NotoSansJP"/>
              </a:rPr>
              <a:t>＃地産地消</a:t>
            </a:r>
            <a:endParaRPr lang="en-US" altLang="ja-JP" sz="1600" dirty="0">
              <a:solidFill>
                <a:srgbClr val="1D1C1D"/>
              </a:solidFill>
              <a:highlight>
                <a:srgbClr val="FFFFFF"/>
              </a:highlight>
              <a:latin typeface="NotoSansJP"/>
            </a:endParaRPr>
          </a:p>
        </p:txBody>
      </p:sp>
    </p:spTree>
    <p:extLst>
      <p:ext uri="{BB962C8B-B14F-4D97-AF65-F5344CB8AC3E}">
        <p14:creationId xmlns:p14="http://schemas.microsoft.com/office/powerpoint/2010/main" val="1230548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70E5C8C-43B5-A6AA-F404-FCB2D1C78754}"/>
              </a:ext>
            </a:extLst>
          </p:cNvPr>
          <p:cNvSpPr txBox="1"/>
          <p:nvPr/>
        </p:nvSpPr>
        <p:spPr>
          <a:xfrm>
            <a:off x="1255059" y="1311638"/>
            <a:ext cx="9126070" cy="1692771"/>
          </a:xfrm>
          <a:prstGeom prst="rect">
            <a:avLst/>
          </a:prstGeom>
          <a:noFill/>
        </p:spPr>
        <p:txBody>
          <a:bodyPr wrap="square" rtlCol="0">
            <a:spAutoFit/>
          </a:bodyPr>
          <a:lstStyle/>
          <a:p>
            <a:endParaRPr lang="en-US" altLang="ja-JP" sz="4400" dirty="0"/>
          </a:p>
          <a:p>
            <a:r>
              <a:rPr lang="ja-JP" altLang="en-US" sz="60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endParaRPr kumimoji="1" lang="ja-JP" altLang="en-US" sz="60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8">
            <a:extLst>
              <a:ext uri="{FF2B5EF4-FFF2-40B4-BE49-F238E27FC236}">
                <a16:creationId xmlns:a16="http://schemas.microsoft.com/office/drawing/2014/main" id="{C69F8D5C-0E20-B6CC-F9AC-926FAD77700C}"/>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48</a:t>
            </a:fld>
            <a:endParaRPr kumimoji="1" lang="ja-JP" altLang="en-US" sz="3600" b="1" dirty="0">
              <a:solidFill>
                <a:schemeClr val="tx1"/>
              </a:solidFill>
            </a:endParaRPr>
          </a:p>
        </p:txBody>
      </p:sp>
    </p:spTree>
    <p:extLst>
      <p:ext uri="{BB962C8B-B14F-4D97-AF65-F5344CB8AC3E}">
        <p14:creationId xmlns:p14="http://schemas.microsoft.com/office/powerpoint/2010/main" val="3778103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39F0D5-9644-2AC6-10E7-5015BE34C3E0}"/>
              </a:ext>
            </a:extLst>
          </p:cNvPr>
          <p:cNvSpPr txBox="1"/>
          <p:nvPr/>
        </p:nvSpPr>
        <p:spPr>
          <a:xfrm>
            <a:off x="331694" y="30286"/>
            <a:ext cx="11522422" cy="954107"/>
          </a:xfrm>
          <a:prstGeom prst="rect">
            <a:avLst/>
          </a:prstGeom>
          <a:noFill/>
        </p:spPr>
        <p:txBody>
          <a:bodyPr wrap="square" rtlCol="0">
            <a:spAutoFit/>
          </a:bodyPr>
          <a:lstStyle/>
          <a:p>
            <a:r>
              <a:rPr lang="ja-JP" altLang="en-US" sz="2800" dirty="0">
                <a:solidFill>
                  <a:srgbClr val="FF0000"/>
                </a:solidFill>
              </a:rPr>
              <a:t>（参考）</a:t>
            </a:r>
            <a:r>
              <a:rPr kumimoji="1" lang="ja-JP" altLang="en-US" sz="2800" dirty="0">
                <a:solidFill>
                  <a:srgbClr val="FF0000"/>
                </a:solidFill>
              </a:rPr>
              <a:t>相互扶助型の地域通貨を</a:t>
            </a:r>
            <a:r>
              <a:rPr lang="ja-JP" altLang="en-US" sz="2800" dirty="0">
                <a:solidFill>
                  <a:srgbClr val="FF0000"/>
                </a:solidFill>
              </a:rPr>
              <a:t>乗り合い交通等への感謝の気持ちと</a:t>
            </a:r>
            <a:r>
              <a:rPr lang="ja-JP" altLang="en-US" sz="2800" dirty="0" smtClean="0">
                <a:solidFill>
                  <a:srgbClr val="FF0000"/>
                </a:solidFill>
              </a:rPr>
              <a:t>して利用</a:t>
            </a:r>
            <a:r>
              <a:rPr lang="ja-JP" altLang="en-US" sz="2800" dirty="0">
                <a:solidFill>
                  <a:srgbClr val="FF0000"/>
                </a:solidFill>
              </a:rPr>
              <a:t>することについて</a:t>
            </a:r>
            <a:endParaRPr kumimoji="1" lang="ja-JP" altLang="en-US" sz="2800" dirty="0">
              <a:solidFill>
                <a:srgbClr val="FF0000"/>
              </a:solidFill>
            </a:endParaRPr>
          </a:p>
        </p:txBody>
      </p:sp>
      <p:sp>
        <p:nvSpPr>
          <p:cNvPr id="5" name="テキスト ボックス 4">
            <a:extLst>
              <a:ext uri="{FF2B5EF4-FFF2-40B4-BE49-F238E27FC236}">
                <a16:creationId xmlns:a16="http://schemas.microsoft.com/office/drawing/2014/main" id="{A4CE8FBC-484A-B239-CB8C-4CCF28AFBC8C}"/>
              </a:ext>
            </a:extLst>
          </p:cNvPr>
          <p:cNvSpPr txBox="1"/>
          <p:nvPr/>
        </p:nvSpPr>
        <p:spPr>
          <a:xfrm>
            <a:off x="452075" y="2037955"/>
            <a:ext cx="11522422" cy="923330"/>
          </a:xfrm>
          <a:prstGeom prst="rect">
            <a:avLst/>
          </a:prstGeom>
          <a:noFill/>
        </p:spPr>
        <p:txBody>
          <a:bodyPr wrap="square" rtlCol="0">
            <a:spAutoFit/>
          </a:bodyPr>
          <a:lstStyle/>
          <a:p>
            <a:r>
              <a:rPr lang="ja-JP" altLang="en-US" b="0" i="0" dirty="0">
                <a:solidFill>
                  <a:srgbClr val="1D1C1D"/>
                </a:solidFill>
                <a:effectLst/>
                <a:latin typeface="NotoSansJP"/>
              </a:rPr>
              <a:t>（以下、「～注意すべき記載」や図の引用元：国土交通省の２０１８年３月</a:t>
            </a:r>
            <a:r>
              <a:rPr lang="ja-JP" altLang="en-US" b="0" i="0" dirty="0">
                <a:solidFill>
                  <a:srgbClr val="FF0000"/>
                </a:solidFill>
                <a:effectLst/>
                <a:latin typeface="NotoSansJP"/>
              </a:rPr>
              <a:t>３０日</a:t>
            </a:r>
            <a:r>
              <a:rPr lang="ja-JP" altLang="en-US" dirty="0">
                <a:solidFill>
                  <a:srgbClr val="FF0000"/>
                </a:solidFill>
                <a:latin typeface="NotoSansJP"/>
              </a:rPr>
              <a:t>付け</a:t>
            </a:r>
            <a:r>
              <a:rPr lang="ja-JP" altLang="en-US" b="0" i="0" dirty="0">
                <a:solidFill>
                  <a:srgbClr val="FF0000"/>
                </a:solidFill>
                <a:effectLst/>
                <a:latin typeface="NotoSansJP"/>
              </a:rPr>
              <a:t>通知「</a:t>
            </a:r>
            <a:r>
              <a:rPr lang="ja-JP" altLang="en-US" dirty="0">
                <a:solidFill>
                  <a:srgbClr val="FF0000"/>
                </a:solidFill>
              </a:rPr>
              <a:t>道路運送法における登録又は許可を要しない運送の態様について」</a:t>
            </a:r>
            <a:r>
              <a:rPr lang="ja-JP" altLang="en-US" dirty="0">
                <a:solidFill>
                  <a:srgbClr val="FF0000"/>
                </a:solidFill>
                <a:latin typeface="NotoSansJP"/>
              </a:rPr>
              <a:t>の解説</a:t>
            </a:r>
            <a:r>
              <a:rPr lang="ja-JP" altLang="en-US" b="0" i="0" dirty="0">
                <a:solidFill>
                  <a:srgbClr val="1D1C1D"/>
                </a:solidFill>
                <a:effectLst/>
                <a:latin typeface="NotoSansJP"/>
              </a:rPr>
              <a:t>資料）</a:t>
            </a:r>
            <a:r>
              <a:rPr lang="ja-JP" altLang="en-US" dirty="0"/>
              <a:t/>
            </a:r>
            <a:br>
              <a:rPr lang="ja-JP" altLang="en-US" dirty="0"/>
            </a:br>
            <a:r>
              <a:rPr lang="en-US" altLang="ja-JP" b="0" i="0" u="none" strike="noStrike" dirty="0">
                <a:effectLst/>
                <a:latin typeface="NotoSansJP"/>
                <a:hlinkClick r:id="rId2"/>
              </a:rPr>
              <a:t>https://wwwtb.mlit.go.jp/chubu/tsukuro/manager/pdf/H30/04.pdf</a:t>
            </a:r>
            <a:endParaRPr kumimoji="1" lang="ja-JP" altLang="en-US" dirty="0"/>
          </a:p>
        </p:txBody>
      </p:sp>
      <p:sp>
        <p:nvSpPr>
          <p:cNvPr id="6" name="テキスト ボックス 5">
            <a:extLst>
              <a:ext uri="{FF2B5EF4-FFF2-40B4-BE49-F238E27FC236}">
                <a16:creationId xmlns:a16="http://schemas.microsoft.com/office/drawing/2014/main" id="{A34A3C39-01F5-C863-34A3-D41FACC4CDCB}"/>
              </a:ext>
            </a:extLst>
          </p:cNvPr>
          <p:cNvSpPr txBox="1"/>
          <p:nvPr/>
        </p:nvSpPr>
        <p:spPr>
          <a:xfrm>
            <a:off x="331694" y="5432100"/>
            <a:ext cx="11436634" cy="338554"/>
          </a:xfrm>
          <a:prstGeom prst="rect">
            <a:avLst/>
          </a:prstGeom>
          <a:noFill/>
        </p:spPr>
        <p:txBody>
          <a:bodyPr wrap="square" rtlCol="0">
            <a:spAutoFit/>
          </a:bodyPr>
          <a:lstStyle/>
          <a:p>
            <a:r>
              <a:rPr lang="ja-JP" altLang="en-US" sz="1600" b="1" i="0" dirty="0">
                <a:solidFill>
                  <a:srgbClr val="1D1C1D"/>
                </a:solidFill>
                <a:effectLst/>
                <a:latin typeface="NotoSansJP"/>
              </a:rPr>
              <a:t>（２</a:t>
            </a:r>
            <a:r>
              <a:rPr lang="ja-JP" altLang="en-US" sz="1600" b="1" i="0" dirty="0" smtClean="0">
                <a:solidFill>
                  <a:srgbClr val="1D1C1D"/>
                </a:solidFill>
                <a:effectLst/>
                <a:latin typeface="NotoSansJP"/>
              </a:rPr>
              <a:t>）</a:t>
            </a:r>
            <a:r>
              <a:rPr lang="ja-JP" altLang="en-US" sz="1600" b="1" i="0" dirty="0" smtClean="0">
                <a:solidFill>
                  <a:srgbClr val="FF0000"/>
                </a:solidFill>
                <a:effectLst/>
                <a:latin typeface="NotoSansJP"/>
              </a:rPr>
              <a:t>クマポプレイス</a:t>
            </a:r>
            <a:r>
              <a:rPr lang="ja-JP" altLang="en-US" sz="1600" b="1" i="0" dirty="0">
                <a:solidFill>
                  <a:srgbClr val="FF0000"/>
                </a:solidFill>
                <a:effectLst/>
                <a:latin typeface="NotoSansJP"/>
              </a:rPr>
              <a:t>や本アイデア集では以下について誤解を生まないように運営・注記等を行います。</a:t>
            </a:r>
            <a:endParaRPr lang="en-US" altLang="ja-JP" sz="1600" b="1" i="0" dirty="0">
              <a:solidFill>
                <a:srgbClr val="FF0000"/>
              </a:solidFill>
              <a:effectLst/>
              <a:latin typeface="NotoSansJP"/>
            </a:endParaRPr>
          </a:p>
        </p:txBody>
      </p:sp>
      <p:sp>
        <p:nvSpPr>
          <p:cNvPr id="7" name="テキスト ボックス 6">
            <a:extLst>
              <a:ext uri="{FF2B5EF4-FFF2-40B4-BE49-F238E27FC236}">
                <a16:creationId xmlns:a16="http://schemas.microsoft.com/office/drawing/2014/main" id="{AF88473B-B9F0-1D30-F41F-15499B79403D}"/>
              </a:ext>
            </a:extLst>
          </p:cNvPr>
          <p:cNvSpPr txBox="1"/>
          <p:nvPr/>
        </p:nvSpPr>
        <p:spPr>
          <a:xfrm flipV="1">
            <a:off x="1882588" y="6885810"/>
            <a:ext cx="8639203" cy="45719"/>
          </a:xfrm>
          <a:prstGeom prst="rect">
            <a:avLst/>
          </a:prstGeom>
          <a:noFill/>
        </p:spPr>
        <p:txBody>
          <a:bodyPr wrap="square" rtlCol="0">
            <a:spAutoFit/>
          </a:bodyPr>
          <a:lstStyle/>
          <a:p>
            <a:endParaRPr kumimoji="1" lang="ja-JP" altLang="en-US" dirty="0"/>
          </a:p>
        </p:txBody>
      </p:sp>
      <p:sp>
        <p:nvSpPr>
          <p:cNvPr id="8" name="Rectangle 1">
            <a:extLst>
              <a:ext uri="{FF2B5EF4-FFF2-40B4-BE49-F238E27FC236}">
                <a16:creationId xmlns:a16="http://schemas.microsoft.com/office/drawing/2014/main" id="{1E396F40-1455-56CC-A3EC-DA3161F03B32}"/>
              </a:ext>
            </a:extLst>
          </p:cNvPr>
          <p:cNvSpPr>
            <a:spLocks noChangeArrowheads="1"/>
          </p:cNvSpPr>
          <p:nvPr/>
        </p:nvSpPr>
        <p:spPr bwMode="auto">
          <a:xfrm>
            <a:off x="2725270" y="5809863"/>
            <a:ext cx="90430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rPr>
              <a:t>1) 仲介者が、Webサイト等で、謝礼の誘引文言を表示し又は謝礼 の有無・金額によって利用者を評価すること等により、謝礼の支払 を促す場合 </a:t>
            </a:r>
          </a:p>
        </p:txBody>
      </p:sp>
      <p:sp>
        <p:nvSpPr>
          <p:cNvPr id="9" name="テキスト ボックス 8">
            <a:extLst>
              <a:ext uri="{FF2B5EF4-FFF2-40B4-BE49-F238E27FC236}">
                <a16:creationId xmlns:a16="http://schemas.microsoft.com/office/drawing/2014/main" id="{4D41A145-970B-FD39-6F68-C7CAD85FB3FE}"/>
              </a:ext>
            </a:extLst>
          </p:cNvPr>
          <p:cNvSpPr txBox="1"/>
          <p:nvPr/>
        </p:nvSpPr>
        <p:spPr>
          <a:xfrm>
            <a:off x="412375" y="5814291"/>
            <a:ext cx="2312895" cy="584775"/>
          </a:xfrm>
          <a:prstGeom prst="rect">
            <a:avLst/>
          </a:prstGeom>
          <a:noFill/>
        </p:spPr>
        <p:txBody>
          <a:bodyPr wrap="square" rtlCol="0">
            <a:spAutoFit/>
          </a:bodyPr>
          <a:lstStyle/>
          <a:p>
            <a:r>
              <a:rPr kumimoji="1" lang="en-US" altLang="ja-JP" sz="1600" dirty="0"/>
              <a:t>【</a:t>
            </a:r>
            <a:r>
              <a:rPr lang="ja-JP" altLang="en-US" sz="1600" dirty="0"/>
              <a:t>該当</a:t>
            </a:r>
            <a:r>
              <a:rPr kumimoji="1" lang="ja-JP" altLang="en-US" sz="1600" dirty="0"/>
              <a:t>しないように注意すべき記載</a:t>
            </a:r>
            <a:r>
              <a:rPr kumimoji="1" lang="en-US" altLang="ja-JP" sz="1600" dirty="0"/>
              <a:t>】</a:t>
            </a:r>
            <a:r>
              <a:rPr kumimoji="1" lang="ja-JP" altLang="en-US" sz="1600" dirty="0"/>
              <a:t>→</a:t>
            </a:r>
          </a:p>
        </p:txBody>
      </p:sp>
      <p:sp>
        <p:nvSpPr>
          <p:cNvPr id="11" name="テキスト ボックス 10">
            <a:extLst>
              <a:ext uri="{FF2B5EF4-FFF2-40B4-BE49-F238E27FC236}">
                <a16:creationId xmlns:a16="http://schemas.microsoft.com/office/drawing/2014/main" id="{EF8A8867-FD6A-A875-FC1D-D0F9A4BF54D0}"/>
              </a:ext>
            </a:extLst>
          </p:cNvPr>
          <p:cNvSpPr txBox="1"/>
          <p:nvPr/>
        </p:nvSpPr>
        <p:spPr>
          <a:xfrm>
            <a:off x="412374" y="6397458"/>
            <a:ext cx="11214849" cy="307777"/>
          </a:xfrm>
          <a:prstGeom prst="rect">
            <a:avLst/>
          </a:prstGeom>
          <a:noFill/>
        </p:spPr>
        <p:txBody>
          <a:bodyPr wrap="square" rtlCol="0">
            <a:spAutoFit/>
          </a:bodyPr>
          <a:lstStyle/>
          <a:p>
            <a:r>
              <a:rPr lang="ja-JP" altLang="en-US" sz="1400" dirty="0">
                <a:solidFill>
                  <a:srgbClr val="FF0000"/>
                </a:solidFill>
              </a:rPr>
              <a:t>（</a:t>
            </a:r>
            <a:r>
              <a:rPr lang="en-US" altLang="ja-JP" sz="1400" dirty="0">
                <a:solidFill>
                  <a:srgbClr val="FF0000"/>
                </a:solidFill>
              </a:rPr>
              <a:t>※</a:t>
            </a:r>
            <a:r>
              <a:rPr lang="ja-JP" altLang="en-US" sz="1400" dirty="0">
                <a:solidFill>
                  <a:srgbClr val="FF0000"/>
                </a:solidFill>
              </a:rPr>
              <a:t>）上記（１）のとおり、クマポは財産価値を持ちませんが、クマポ以外の謝礼を付け加えたやりとりがなされることに備えます。</a:t>
            </a:r>
            <a:endParaRPr kumimoji="1" lang="ja-JP" altLang="en-US" sz="1400" dirty="0">
              <a:solidFill>
                <a:srgbClr val="FF0000"/>
              </a:solidFill>
            </a:endParaRPr>
          </a:p>
        </p:txBody>
      </p:sp>
      <p:sp>
        <p:nvSpPr>
          <p:cNvPr id="12" name="テキスト ボックス 11">
            <a:extLst>
              <a:ext uri="{FF2B5EF4-FFF2-40B4-BE49-F238E27FC236}">
                <a16:creationId xmlns:a16="http://schemas.microsoft.com/office/drawing/2014/main" id="{97183E71-7E3B-2AAC-3CD3-5C26BF18C145}"/>
              </a:ext>
            </a:extLst>
          </p:cNvPr>
          <p:cNvSpPr txBox="1"/>
          <p:nvPr/>
        </p:nvSpPr>
        <p:spPr>
          <a:xfrm>
            <a:off x="412374" y="3252868"/>
            <a:ext cx="2312895" cy="584775"/>
          </a:xfrm>
          <a:prstGeom prst="rect">
            <a:avLst/>
          </a:prstGeom>
          <a:noFill/>
        </p:spPr>
        <p:txBody>
          <a:bodyPr wrap="square" rtlCol="0">
            <a:spAutoFit/>
          </a:bodyPr>
          <a:lstStyle/>
          <a:p>
            <a:r>
              <a:rPr kumimoji="1" lang="en-US" altLang="ja-JP" sz="1600" dirty="0"/>
              <a:t>【</a:t>
            </a:r>
            <a:r>
              <a:rPr lang="ja-JP" altLang="en-US" sz="1600" dirty="0"/>
              <a:t>該当</a:t>
            </a:r>
            <a:r>
              <a:rPr kumimoji="1" lang="ja-JP" altLang="en-US" sz="1600" dirty="0"/>
              <a:t>しないように</a:t>
            </a:r>
            <a:r>
              <a:rPr lang="ja-JP" altLang="en-US" sz="1600" dirty="0"/>
              <a:t>留意</a:t>
            </a:r>
            <a:r>
              <a:rPr kumimoji="1" lang="ja-JP" altLang="en-US" sz="1600" dirty="0"/>
              <a:t>すべき記載</a:t>
            </a:r>
            <a:r>
              <a:rPr kumimoji="1" lang="en-US" altLang="ja-JP" sz="1600" dirty="0"/>
              <a:t>】</a:t>
            </a:r>
            <a:r>
              <a:rPr kumimoji="1" lang="ja-JP" altLang="en-US" sz="1600" dirty="0"/>
              <a:t>→</a:t>
            </a:r>
          </a:p>
        </p:txBody>
      </p:sp>
      <p:sp>
        <p:nvSpPr>
          <p:cNvPr id="13" name="テキスト ボックス 12">
            <a:extLst>
              <a:ext uri="{FF2B5EF4-FFF2-40B4-BE49-F238E27FC236}">
                <a16:creationId xmlns:a16="http://schemas.microsoft.com/office/drawing/2014/main" id="{552452FD-FDCA-01BD-A2FD-E463375AFACA}"/>
              </a:ext>
            </a:extLst>
          </p:cNvPr>
          <p:cNvSpPr txBox="1"/>
          <p:nvPr/>
        </p:nvSpPr>
        <p:spPr>
          <a:xfrm flipV="1">
            <a:off x="7260067" y="2794699"/>
            <a:ext cx="5998022" cy="45719"/>
          </a:xfrm>
          <a:prstGeom prst="rect">
            <a:avLst/>
          </a:prstGeom>
          <a:noFill/>
        </p:spPr>
        <p:txBody>
          <a:bodyPr wrap="square" rtlCol="0">
            <a:spAutoFit/>
          </a:bodyPr>
          <a:lstStyle/>
          <a:p>
            <a:endParaRPr kumimoji="1" lang="ja-JP" altLang="en-US" dirty="0"/>
          </a:p>
        </p:txBody>
      </p:sp>
      <p:sp>
        <p:nvSpPr>
          <p:cNvPr id="14" name="Rectangle 2">
            <a:extLst>
              <a:ext uri="{FF2B5EF4-FFF2-40B4-BE49-F238E27FC236}">
                <a16:creationId xmlns:a16="http://schemas.microsoft.com/office/drawing/2014/main" id="{6554C738-B0E2-B6CF-FDB8-BE4F5BB1F100}"/>
              </a:ext>
            </a:extLst>
          </p:cNvPr>
          <p:cNvSpPr>
            <a:spLocks noChangeArrowheads="1"/>
          </p:cNvSpPr>
          <p:nvPr/>
        </p:nvSpPr>
        <p:spPr bwMode="auto">
          <a:xfrm>
            <a:off x="2796988" y="3252868"/>
            <a:ext cx="89713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rPr>
              <a:t>サービスの交換にとどまる場合については原則として許可等は不要であるものの、有料で点数を購入して貰うな どの場合や、地域通貨といってもその対象サービス内容、流通範囲、交換可能な財・サービス内容に応じ、許可等が必要となるケースがあります。 </a:t>
            </a:r>
          </a:p>
        </p:txBody>
      </p:sp>
      <p:pic>
        <p:nvPicPr>
          <p:cNvPr id="16" name="図 15">
            <a:extLst>
              <a:ext uri="{FF2B5EF4-FFF2-40B4-BE49-F238E27FC236}">
                <a16:creationId xmlns:a16="http://schemas.microsoft.com/office/drawing/2014/main" id="{F9711E54-6EC9-114D-7A8B-3D9D8325D78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564667" y="4786479"/>
            <a:ext cx="4957124" cy="432516"/>
          </a:xfrm>
          <a:prstGeom prst="rect">
            <a:avLst/>
          </a:prstGeom>
        </p:spPr>
      </p:pic>
      <p:pic>
        <p:nvPicPr>
          <p:cNvPr id="19" name="図 18">
            <a:extLst>
              <a:ext uri="{FF2B5EF4-FFF2-40B4-BE49-F238E27FC236}">
                <a16:creationId xmlns:a16="http://schemas.microsoft.com/office/drawing/2014/main" id="{09A66886-066A-9B99-3629-E1E80FA73F4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02162" y="4620410"/>
            <a:ext cx="3872753" cy="692945"/>
          </a:xfrm>
          <a:prstGeom prst="rect">
            <a:avLst/>
          </a:prstGeom>
        </p:spPr>
      </p:pic>
      <p:sp>
        <p:nvSpPr>
          <p:cNvPr id="20" name="テキスト ボックス 19">
            <a:extLst>
              <a:ext uri="{FF2B5EF4-FFF2-40B4-BE49-F238E27FC236}">
                <a16:creationId xmlns:a16="http://schemas.microsoft.com/office/drawing/2014/main" id="{3F35832C-2E48-510E-24F8-D85FFDD3D6E8}"/>
              </a:ext>
            </a:extLst>
          </p:cNvPr>
          <p:cNvSpPr txBox="1"/>
          <p:nvPr/>
        </p:nvSpPr>
        <p:spPr>
          <a:xfrm>
            <a:off x="412374" y="4055242"/>
            <a:ext cx="5152293" cy="584775"/>
          </a:xfrm>
          <a:prstGeom prst="rect">
            <a:avLst/>
          </a:prstGeom>
          <a:noFill/>
        </p:spPr>
        <p:txBody>
          <a:bodyPr wrap="square" rtlCol="0">
            <a:spAutoFit/>
          </a:bodyPr>
          <a:lstStyle/>
          <a:p>
            <a:r>
              <a:rPr kumimoji="1" lang="en-US" altLang="ja-JP" sz="1600" dirty="0"/>
              <a:t>【</a:t>
            </a:r>
            <a:r>
              <a:rPr kumimoji="1" lang="ja-JP" altLang="en-US" sz="1600" dirty="0"/>
              <a:t>許可不要とされている</a:t>
            </a:r>
            <a:r>
              <a:rPr lang="ja-JP" altLang="en-US" sz="1600" dirty="0">
                <a:solidFill>
                  <a:srgbClr val="FF0000"/>
                </a:solidFill>
              </a:rPr>
              <a:t>相互扶助型地域通貨</a:t>
            </a:r>
            <a:r>
              <a:rPr kumimoji="1" lang="ja-JP" altLang="en-US" sz="1600" dirty="0"/>
              <a:t>の例</a:t>
            </a:r>
            <a:r>
              <a:rPr kumimoji="1" lang="ja-JP" altLang="en-US" sz="1600" dirty="0">
                <a:solidFill>
                  <a:srgbClr val="FF0000"/>
                </a:solidFill>
              </a:rPr>
              <a:t>示</a:t>
            </a:r>
            <a:r>
              <a:rPr kumimoji="1" lang="en-US" altLang="ja-JP" sz="1600" dirty="0"/>
              <a:t>】</a:t>
            </a:r>
          </a:p>
          <a:p>
            <a:r>
              <a:rPr kumimoji="1" lang="ja-JP" altLang="en-US" sz="1600" dirty="0"/>
              <a:t>（クマポは</a:t>
            </a:r>
            <a:r>
              <a:rPr kumimoji="1" lang="ja-JP" altLang="en-US" sz="1600" dirty="0">
                <a:solidFill>
                  <a:srgbClr val="FF0000"/>
                </a:solidFill>
              </a:rPr>
              <a:t>創設時より</a:t>
            </a:r>
            <a:r>
              <a:rPr lang="ja-JP" altLang="en-US" sz="1600" dirty="0">
                <a:solidFill>
                  <a:srgbClr val="FF0000"/>
                </a:solidFill>
              </a:rPr>
              <a:t>本</a:t>
            </a:r>
            <a:r>
              <a:rPr kumimoji="1" lang="ja-JP" altLang="en-US" sz="1600" dirty="0">
                <a:solidFill>
                  <a:srgbClr val="FF0000"/>
                </a:solidFill>
              </a:rPr>
              <a:t>運用を想定。</a:t>
            </a:r>
            <a:r>
              <a:rPr kumimoji="1" lang="ja-JP" altLang="en-US" sz="1600" dirty="0"/>
              <a:t>）</a:t>
            </a:r>
          </a:p>
        </p:txBody>
      </p:sp>
      <p:sp>
        <p:nvSpPr>
          <p:cNvPr id="21" name="テキスト ボックス 20">
            <a:extLst>
              <a:ext uri="{FF2B5EF4-FFF2-40B4-BE49-F238E27FC236}">
                <a16:creationId xmlns:a16="http://schemas.microsoft.com/office/drawing/2014/main" id="{F518AFE1-4BB1-F8BD-9371-8E81462713C9}"/>
              </a:ext>
            </a:extLst>
          </p:cNvPr>
          <p:cNvSpPr txBox="1"/>
          <p:nvPr/>
        </p:nvSpPr>
        <p:spPr>
          <a:xfrm>
            <a:off x="5380353" y="4073500"/>
            <a:ext cx="6387975" cy="338554"/>
          </a:xfrm>
          <a:prstGeom prst="rect">
            <a:avLst/>
          </a:prstGeom>
          <a:noFill/>
        </p:spPr>
        <p:txBody>
          <a:bodyPr wrap="square" rtlCol="0">
            <a:spAutoFit/>
          </a:bodyPr>
          <a:lstStyle/>
          <a:p>
            <a:r>
              <a:rPr kumimoji="1" lang="en-US" altLang="ja-JP" sz="1600" dirty="0"/>
              <a:t>【</a:t>
            </a:r>
            <a:r>
              <a:rPr kumimoji="1" lang="ja-JP" altLang="en-US" sz="1600" dirty="0"/>
              <a:t>許可が必要とされている地域通貨の例</a:t>
            </a:r>
            <a:r>
              <a:rPr kumimoji="1" lang="ja-JP" altLang="en-US" sz="1600" dirty="0">
                <a:solidFill>
                  <a:srgbClr val="FF0000"/>
                </a:solidFill>
              </a:rPr>
              <a:t>示</a:t>
            </a:r>
            <a:r>
              <a:rPr kumimoji="1" lang="en-US" altLang="ja-JP" sz="1600" dirty="0"/>
              <a:t>】</a:t>
            </a:r>
            <a:endParaRPr kumimoji="1" lang="ja-JP" altLang="en-US" sz="1600" dirty="0"/>
          </a:p>
        </p:txBody>
      </p:sp>
      <p:sp>
        <p:nvSpPr>
          <p:cNvPr id="23" name="テキスト ボックス 22">
            <a:extLst>
              <a:ext uri="{FF2B5EF4-FFF2-40B4-BE49-F238E27FC236}">
                <a16:creationId xmlns:a16="http://schemas.microsoft.com/office/drawing/2014/main" id="{BBDD2228-410A-58C4-56F3-0576ED375BEF}"/>
              </a:ext>
            </a:extLst>
          </p:cNvPr>
          <p:cNvSpPr txBox="1"/>
          <p:nvPr/>
        </p:nvSpPr>
        <p:spPr>
          <a:xfrm>
            <a:off x="331694" y="2952608"/>
            <a:ext cx="11682506" cy="338554"/>
          </a:xfrm>
          <a:prstGeom prst="rect">
            <a:avLst/>
          </a:prstGeom>
          <a:noFill/>
        </p:spPr>
        <p:txBody>
          <a:bodyPr wrap="square" rtlCol="0">
            <a:spAutoFit/>
          </a:bodyPr>
          <a:lstStyle/>
          <a:p>
            <a:r>
              <a:rPr lang="ja-JP" altLang="en-US" sz="1600" b="1" i="0" dirty="0">
                <a:solidFill>
                  <a:srgbClr val="1D1C1D"/>
                </a:solidFill>
                <a:effectLst/>
                <a:latin typeface="NotoSansJP"/>
              </a:rPr>
              <a:t>（１）クマポは地域における</a:t>
            </a:r>
            <a:r>
              <a:rPr lang="ja-JP" altLang="en-US" sz="1600" b="1" dirty="0">
                <a:solidFill>
                  <a:srgbClr val="FF0000"/>
                </a:solidFill>
                <a:latin typeface="NotoSansJP"/>
              </a:rPr>
              <a:t>相互扶助を促進するための</a:t>
            </a:r>
            <a:r>
              <a:rPr lang="ja-JP" altLang="en-US" sz="1600" b="1" i="0" dirty="0">
                <a:solidFill>
                  <a:srgbClr val="1D1C1D"/>
                </a:solidFill>
                <a:effectLst/>
                <a:latin typeface="NotoSansJP"/>
              </a:rPr>
              <a:t>ツールであり財産価値を持たないことを明示</a:t>
            </a:r>
            <a:r>
              <a:rPr lang="ja-JP" altLang="en-US" sz="1600" b="1" i="0" dirty="0">
                <a:solidFill>
                  <a:srgbClr val="FF0000"/>
                </a:solidFill>
                <a:effectLst/>
                <a:latin typeface="NotoSansJP"/>
              </a:rPr>
              <a:t>します。</a:t>
            </a:r>
            <a:endParaRPr lang="en-US" altLang="ja-JP" sz="1600" b="1" i="0" dirty="0">
              <a:solidFill>
                <a:srgbClr val="FF0000"/>
              </a:solidFill>
              <a:effectLst/>
              <a:latin typeface="NotoSansJP"/>
            </a:endParaRPr>
          </a:p>
        </p:txBody>
      </p:sp>
      <p:sp>
        <p:nvSpPr>
          <p:cNvPr id="2" name="スライド番号プレースホルダー 8">
            <a:extLst>
              <a:ext uri="{FF2B5EF4-FFF2-40B4-BE49-F238E27FC236}">
                <a16:creationId xmlns:a16="http://schemas.microsoft.com/office/drawing/2014/main" id="{36C60BAD-48E0-E867-14D4-002D2392A3DE}"/>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49</a:t>
            </a:fld>
            <a:endParaRPr kumimoji="1" lang="ja-JP" altLang="en-US" sz="3600" b="1" dirty="0">
              <a:solidFill>
                <a:schemeClr val="tx1"/>
              </a:solidFill>
            </a:endParaRPr>
          </a:p>
        </p:txBody>
      </p:sp>
      <p:sp>
        <p:nvSpPr>
          <p:cNvPr id="3" name="テキスト ボックス 2">
            <a:extLst>
              <a:ext uri="{FF2B5EF4-FFF2-40B4-BE49-F238E27FC236}">
                <a16:creationId xmlns:a16="http://schemas.microsoft.com/office/drawing/2014/main" id="{87E16BB4-675B-5687-2DBA-56F85B4E1AC5}"/>
              </a:ext>
            </a:extLst>
          </p:cNvPr>
          <p:cNvSpPr txBox="1"/>
          <p:nvPr/>
        </p:nvSpPr>
        <p:spPr>
          <a:xfrm>
            <a:off x="412373" y="926519"/>
            <a:ext cx="11601827" cy="1200329"/>
          </a:xfrm>
          <a:prstGeom prst="rect">
            <a:avLst/>
          </a:prstGeom>
          <a:noFill/>
        </p:spPr>
        <p:txBody>
          <a:bodyPr wrap="square" rtlCol="0">
            <a:spAutoFit/>
          </a:bodyPr>
          <a:lstStyle/>
          <a:p>
            <a:r>
              <a:rPr lang="ja-JP" altLang="en-US" dirty="0">
                <a:solidFill>
                  <a:srgbClr val="FF0000"/>
                </a:solidFill>
              </a:rPr>
              <a:t>道路運送法上、好意で提供された相乗りであっても、謝礼を受け取る場合には取扱いに留意する必要があります。そのため、熊谷市では、クマポが相乗り交通に利用される際に、</a:t>
            </a:r>
            <a:r>
              <a:rPr lang="en-US" altLang="ja-JP" dirty="0">
                <a:solidFill>
                  <a:srgbClr val="FF0000"/>
                </a:solidFill>
              </a:rPr>
              <a:t>【</a:t>
            </a:r>
            <a:r>
              <a:rPr lang="ja-JP" altLang="en-US" dirty="0">
                <a:solidFill>
                  <a:srgbClr val="FF0000"/>
                </a:solidFill>
              </a:rPr>
              <a:t>サービスの提供を受けた者からの給付が、「好意に対する任意の謝礼」 と認められる場合は許可等を要しない。</a:t>
            </a:r>
            <a:r>
              <a:rPr lang="en-US" altLang="ja-JP" dirty="0">
                <a:solidFill>
                  <a:srgbClr val="FF0000"/>
                </a:solidFill>
              </a:rPr>
              <a:t>】</a:t>
            </a:r>
            <a:r>
              <a:rPr lang="ja-JP" altLang="en-US" dirty="0">
                <a:solidFill>
                  <a:srgbClr val="FF0000"/>
                </a:solidFill>
              </a:rPr>
              <a:t>範囲を逸脱しないよう、以下通知の記載内容に留意して</a:t>
            </a:r>
            <a:r>
              <a:rPr lang="ja-JP" altLang="en-US" dirty="0" smtClean="0">
                <a:solidFill>
                  <a:srgbClr val="FF0000"/>
                </a:solidFill>
              </a:rPr>
              <a:t>、クマポプレイス</a:t>
            </a:r>
            <a:r>
              <a:rPr lang="ja-JP" altLang="en-US" dirty="0">
                <a:solidFill>
                  <a:srgbClr val="FF0000"/>
                </a:solidFill>
              </a:rPr>
              <a:t>の運用等に取り組むこととしています。</a:t>
            </a:r>
            <a:endParaRPr kumimoji="1" lang="ja-JP" altLang="en-US" dirty="0">
              <a:solidFill>
                <a:srgbClr val="FF0000"/>
              </a:solidFill>
            </a:endParaRPr>
          </a:p>
        </p:txBody>
      </p:sp>
    </p:spTree>
    <p:extLst>
      <p:ext uri="{BB962C8B-B14F-4D97-AF65-F5344CB8AC3E}">
        <p14:creationId xmlns:p14="http://schemas.microsoft.com/office/powerpoint/2010/main" val="424018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0304B-52D9-83AA-3A89-5EC62E752E1C}"/>
              </a:ext>
            </a:extLst>
          </p:cNvPr>
          <p:cNvSpPr>
            <a:spLocks noGrp="1"/>
          </p:cNvSpPr>
          <p:nvPr>
            <p:ph type="title"/>
          </p:nvPr>
        </p:nvSpPr>
        <p:spPr/>
        <p:txBody>
          <a:bodyPr/>
          <a:lstStyle/>
          <a:p>
            <a:r>
              <a:rPr lang="ja-JP" altLang="en-US" dirty="0"/>
              <a:t>「クマポ」のご利用は「クマぶら」から</a:t>
            </a:r>
            <a:endParaRPr kumimoji="1" lang="ja-JP" altLang="en-US" dirty="0"/>
          </a:p>
        </p:txBody>
      </p:sp>
      <p:sp>
        <p:nvSpPr>
          <p:cNvPr id="4" name="テキスト ボックス 3">
            <a:extLst>
              <a:ext uri="{FF2B5EF4-FFF2-40B4-BE49-F238E27FC236}">
                <a16:creationId xmlns:a16="http://schemas.microsoft.com/office/drawing/2014/main" id="{9277450B-955A-F45E-FC46-0F74BADB7317}"/>
              </a:ext>
            </a:extLst>
          </p:cNvPr>
          <p:cNvSpPr txBox="1"/>
          <p:nvPr/>
        </p:nvSpPr>
        <p:spPr>
          <a:xfrm>
            <a:off x="8360229" y="1649639"/>
            <a:ext cx="3385457" cy="4524315"/>
          </a:xfrm>
          <a:prstGeom prst="rect">
            <a:avLst/>
          </a:prstGeom>
          <a:noFill/>
        </p:spPr>
        <p:txBody>
          <a:bodyPr wrap="square" rtlCol="0">
            <a:spAutoFit/>
          </a:bodyPr>
          <a:lstStyle/>
          <a:p>
            <a:pPr algn="l"/>
            <a:r>
              <a:rPr lang="ja-JP" altLang="en-US" b="0" i="0" dirty="0">
                <a:solidFill>
                  <a:srgbClr val="000000"/>
                </a:solidFill>
                <a:effectLst/>
                <a:latin typeface="UD Shin Go Light"/>
              </a:rPr>
              <a:t>「クマポ」を利用するためには、熊谷市公式</a:t>
            </a:r>
            <a:r>
              <a:rPr lang="en-US" altLang="ja-JP" b="0" i="0" dirty="0">
                <a:solidFill>
                  <a:srgbClr val="000000"/>
                </a:solidFill>
                <a:effectLst/>
                <a:latin typeface="UD Shin Go Light"/>
              </a:rPr>
              <a:t>LINE</a:t>
            </a:r>
            <a:r>
              <a:rPr lang="ja-JP" altLang="en-US" b="0" i="0" dirty="0">
                <a:solidFill>
                  <a:srgbClr val="000000"/>
                </a:solidFill>
                <a:effectLst/>
                <a:latin typeface="UD Shin Go Light"/>
              </a:rPr>
              <a:t>アカウント内の「クマぶら」から登録を行います。</a:t>
            </a:r>
            <a:endParaRPr lang="en-US" altLang="ja-JP" b="0" i="0" dirty="0">
              <a:solidFill>
                <a:srgbClr val="000000"/>
              </a:solidFill>
              <a:effectLst/>
              <a:latin typeface="UD Shin Go Light"/>
            </a:endParaRPr>
          </a:p>
          <a:p>
            <a:pPr algn="l"/>
            <a:endParaRPr lang="ja-JP" altLang="en-US" b="0" i="0" dirty="0">
              <a:solidFill>
                <a:srgbClr val="000000"/>
              </a:solidFill>
              <a:effectLst/>
              <a:latin typeface="UD Shin Go Light"/>
            </a:endParaRPr>
          </a:p>
          <a:p>
            <a:pPr algn="l"/>
            <a:r>
              <a:rPr lang="ja-JP" altLang="en-US" b="1" i="0" dirty="0">
                <a:solidFill>
                  <a:srgbClr val="000000"/>
                </a:solidFill>
                <a:effectLst/>
                <a:latin typeface="UD Shin Go Regular"/>
              </a:rPr>
              <a:t>「クマぶら」の登録方法</a:t>
            </a:r>
          </a:p>
          <a:p>
            <a:pPr algn="l"/>
            <a:r>
              <a:rPr lang="en-US" altLang="ja-JP" b="0" i="0" dirty="0">
                <a:solidFill>
                  <a:srgbClr val="000000"/>
                </a:solidFill>
                <a:effectLst/>
                <a:latin typeface="UD Shin Go Light"/>
              </a:rPr>
              <a:t>1</a:t>
            </a:r>
            <a:r>
              <a:rPr lang="ja-JP" altLang="en-US" b="0" i="0" dirty="0">
                <a:solidFill>
                  <a:srgbClr val="000000"/>
                </a:solidFill>
                <a:effectLst/>
                <a:latin typeface="UD Shin Go Light"/>
              </a:rPr>
              <a:t>　まずは、熊谷市公式</a:t>
            </a:r>
            <a:r>
              <a:rPr lang="en-US" altLang="ja-JP" b="0" i="0" dirty="0">
                <a:solidFill>
                  <a:srgbClr val="000000"/>
                </a:solidFill>
                <a:effectLst/>
                <a:latin typeface="UD Shin Go Light"/>
              </a:rPr>
              <a:t>LINE</a:t>
            </a:r>
            <a:r>
              <a:rPr lang="ja-JP" altLang="en-US" b="0" i="0" dirty="0">
                <a:solidFill>
                  <a:srgbClr val="000000"/>
                </a:solidFill>
                <a:effectLst/>
                <a:latin typeface="UD Shin Go Light"/>
              </a:rPr>
              <a:t>をお友達登録する。</a:t>
            </a:r>
            <a:br>
              <a:rPr lang="ja-JP" altLang="en-US" b="0" i="0" dirty="0">
                <a:solidFill>
                  <a:srgbClr val="000000"/>
                </a:solidFill>
                <a:effectLst/>
                <a:latin typeface="UD Shin Go Light"/>
              </a:rPr>
            </a:br>
            <a:r>
              <a:rPr lang="en-US" altLang="ja-JP" b="0" i="0" dirty="0">
                <a:solidFill>
                  <a:srgbClr val="000000"/>
                </a:solidFill>
                <a:effectLst/>
                <a:latin typeface="UD Shin Go Light"/>
              </a:rPr>
              <a:t>2</a:t>
            </a:r>
            <a:r>
              <a:rPr lang="ja-JP" altLang="en-US" b="0" i="0" dirty="0">
                <a:solidFill>
                  <a:srgbClr val="000000"/>
                </a:solidFill>
                <a:effectLst/>
                <a:latin typeface="UD Shin Go Light"/>
              </a:rPr>
              <a:t>　続けて「クマぶら」の登録を行う。</a:t>
            </a:r>
            <a:br>
              <a:rPr lang="ja-JP" altLang="en-US" b="0" i="0" dirty="0">
                <a:solidFill>
                  <a:srgbClr val="000000"/>
                </a:solidFill>
                <a:effectLst/>
                <a:latin typeface="UD Shin Go Light"/>
              </a:rPr>
            </a:br>
            <a:r>
              <a:rPr lang="ja-JP" altLang="en-US" b="0" i="0" dirty="0">
                <a:solidFill>
                  <a:srgbClr val="000000"/>
                </a:solidFill>
                <a:effectLst/>
                <a:latin typeface="UD Shin Go Light"/>
              </a:rPr>
              <a:t>以上の簡単な手続きで始められます。</a:t>
            </a:r>
            <a:br>
              <a:rPr lang="ja-JP" altLang="en-US" b="0" i="0" dirty="0">
                <a:solidFill>
                  <a:srgbClr val="000000"/>
                </a:solidFill>
                <a:effectLst/>
                <a:latin typeface="UD Shin Go Light"/>
              </a:rPr>
            </a:br>
            <a:r>
              <a:rPr lang="ja-JP" altLang="en-US" b="0" i="0" dirty="0">
                <a:solidFill>
                  <a:srgbClr val="000000"/>
                </a:solidFill>
                <a:effectLst/>
                <a:latin typeface="UD Shin Go Light"/>
              </a:rPr>
              <a:t>左の二次元コードから「クマぶら」の登録へ進めますので、まだ登録されていないかたはぜひ登録してください！</a:t>
            </a:r>
          </a:p>
        </p:txBody>
      </p:sp>
      <p:pic>
        <p:nvPicPr>
          <p:cNvPr id="2050" name="Picture 2">
            <a:extLst>
              <a:ext uri="{FF2B5EF4-FFF2-40B4-BE49-F238E27FC236}">
                <a16:creationId xmlns:a16="http://schemas.microsoft.com/office/drawing/2014/main" id="{9D4A12D1-8FDB-A21B-3A09-912A23EAD63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23682" y="1593129"/>
            <a:ext cx="6474664" cy="458082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8">
            <a:extLst>
              <a:ext uri="{FF2B5EF4-FFF2-40B4-BE49-F238E27FC236}">
                <a16:creationId xmlns:a16="http://schemas.microsoft.com/office/drawing/2014/main" id="{6AC1C809-EE6E-FA20-6E26-9CD111BE63A7}"/>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5</a:t>
            </a:fld>
            <a:endParaRPr kumimoji="1" lang="ja-JP" altLang="en-US" sz="3600" b="1" dirty="0">
              <a:solidFill>
                <a:schemeClr val="tx1"/>
              </a:solidFill>
            </a:endParaRPr>
          </a:p>
        </p:txBody>
      </p:sp>
    </p:spTree>
    <p:extLst>
      <p:ext uri="{BB962C8B-B14F-4D97-AF65-F5344CB8AC3E}">
        <p14:creationId xmlns:p14="http://schemas.microsoft.com/office/powerpoint/2010/main" val="1813452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0EE3CF8-CE16-D116-A1DA-E9E249706810}"/>
              </a:ext>
            </a:extLst>
          </p:cNvPr>
          <p:cNvSpPr>
            <a:spLocks noGrp="1"/>
          </p:cNvSpPr>
          <p:nvPr>
            <p:ph idx="1"/>
          </p:nvPr>
        </p:nvSpPr>
        <p:spPr>
          <a:xfrm>
            <a:off x="838200" y="3227294"/>
            <a:ext cx="10515600" cy="3630706"/>
          </a:xfrm>
        </p:spPr>
        <p:txBody>
          <a:bodyPr>
            <a:normAutofit/>
          </a:bodyPr>
          <a:lstStyle/>
          <a:p>
            <a:pPr marL="0" indent="0">
              <a:buNone/>
            </a:pPr>
            <a:r>
              <a:rPr lang="ja-JP" altLang="en-US" b="0" i="0" dirty="0">
                <a:effectLst/>
                <a:latin typeface="Arial" panose="020B0604020202020204" pitchFamily="34" charset="0"/>
              </a:rPr>
              <a:t>クマポ付与数</a:t>
            </a:r>
            <a:r>
              <a:rPr lang="ja-JP" altLang="en-US" dirty="0"/>
              <a:t/>
            </a:r>
            <a:br>
              <a:rPr lang="ja-JP" altLang="en-US" dirty="0"/>
            </a:br>
            <a:r>
              <a:rPr lang="ja-JP" altLang="en-US" b="0" i="0" dirty="0">
                <a:effectLst/>
                <a:latin typeface="Arial" panose="020B0604020202020204" pitchFamily="34" charset="0"/>
              </a:rPr>
              <a:t>　・初回ログイン感謝ポイント　　　　　</a:t>
            </a:r>
            <a:r>
              <a:rPr lang="en-US" altLang="ja-JP" b="0" i="0" dirty="0">
                <a:effectLst/>
                <a:latin typeface="Arial" panose="020B0604020202020204" pitchFamily="34" charset="0"/>
              </a:rPr>
              <a:t>100</a:t>
            </a:r>
            <a:r>
              <a:rPr lang="ja-JP" altLang="en-US" b="0" i="0" dirty="0">
                <a:effectLst/>
                <a:latin typeface="Arial" panose="020B0604020202020204" pitchFamily="34" charset="0"/>
              </a:rPr>
              <a:t>クマポ　</a:t>
            </a:r>
            <a:r>
              <a:rPr lang="ja-JP" altLang="en-US" dirty="0"/>
              <a:t/>
            </a:r>
            <a:br>
              <a:rPr lang="ja-JP" altLang="en-US" dirty="0"/>
            </a:br>
            <a:r>
              <a:rPr lang="ja-JP" altLang="en-US" b="0" i="0" dirty="0">
                <a:effectLst/>
                <a:latin typeface="Arial" panose="020B0604020202020204" pitchFamily="34" charset="0"/>
              </a:rPr>
              <a:t>　・イベント参加　　　　　　　　 　 　　</a:t>
            </a:r>
            <a:r>
              <a:rPr lang="en-US" altLang="ja-JP" b="0" i="0" dirty="0">
                <a:effectLst/>
                <a:latin typeface="Arial" panose="020B0604020202020204" pitchFamily="34" charset="0"/>
              </a:rPr>
              <a:t>50</a:t>
            </a:r>
            <a:r>
              <a:rPr lang="ja-JP" altLang="en-US" b="0" i="0" dirty="0">
                <a:effectLst/>
                <a:latin typeface="Arial" panose="020B0604020202020204" pitchFamily="34" charset="0"/>
              </a:rPr>
              <a:t>クマポ　　　 　　</a:t>
            </a:r>
            <a:r>
              <a:rPr lang="ja-JP" altLang="en-US" dirty="0"/>
              <a:t/>
            </a:r>
            <a:br>
              <a:rPr lang="ja-JP" altLang="en-US" dirty="0"/>
            </a:br>
            <a:r>
              <a:rPr lang="ja-JP" altLang="en-US" b="0" i="0" dirty="0">
                <a:effectLst/>
                <a:latin typeface="Arial" panose="020B0604020202020204" pitchFamily="34" charset="0"/>
              </a:rPr>
              <a:t>　・ボランティア活動</a:t>
            </a:r>
            <a:r>
              <a:rPr lang="ja-JP" altLang="en-US" dirty="0"/>
              <a:t/>
            </a:r>
            <a:br>
              <a:rPr lang="ja-JP" altLang="en-US" dirty="0"/>
            </a:br>
            <a:r>
              <a:rPr lang="ja-JP" altLang="en-US" b="0" i="0" dirty="0">
                <a:effectLst/>
                <a:latin typeface="Arial" panose="020B0604020202020204" pitchFamily="34" charset="0"/>
              </a:rPr>
              <a:t>　　　（</a:t>
            </a:r>
            <a:r>
              <a:rPr lang="en-US" altLang="ja-JP" b="0" i="0" dirty="0">
                <a:effectLst/>
                <a:latin typeface="Arial" panose="020B0604020202020204" pitchFamily="34" charset="0"/>
              </a:rPr>
              <a:t>30</a:t>
            </a:r>
            <a:r>
              <a:rPr lang="ja-JP" altLang="en-US" b="0" i="0" dirty="0">
                <a:effectLst/>
                <a:latin typeface="Arial" panose="020B0604020202020204" pitchFamily="34" charset="0"/>
              </a:rPr>
              <a:t>分以上 </a:t>
            </a:r>
            <a:r>
              <a:rPr lang="en-US" altLang="ja-JP" b="0" i="0" dirty="0">
                <a:effectLst/>
                <a:latin typeface="Arial" panose="020B0604020202020204" pitchFamily="34" charset="0"/>
              </a:rPr>
              <a:t>2</a:t>
            </a:r>
            <a:r>
              <a:rPr lang="ja-JP" altLang="en-US" b="0" i="0" dirty="0">
                <a:effectLst/>
                <a:latin typeface="Arial" panose="020B0604020202020204" pitchFamily="34" charset="0"/>
              </a:rPr>
              <a:t>時間未満）　　　　　</a:t>
            </a:r>
            <a:r>
              <a:rPr lang="en-US" altLang="ja-JP" b="0" i="0" dirty="0">
                <a:effectLst/>
                <a:latin typeface="Arial" panose="020B0604020202020204" pitchFamily="34" charset="0"/>
              </a:rPr>
              <a:t>100</a:t>
            </a:r>
            <a:r>
              <a:rPr lang="ja-JP" altLang="en-US" b="0" i="0" dirty="0">
                <a:effectLst/>
                <a:latin typeface="Arial" panose="020B0604020202020204" pitchFamily="34" charset="0"/>
              </a:rPr>
              <a:t>クマポ</a:t>
            </a:r>
            <a:r>
              <a:rPr lang="ja-JP" altLang="en-US" dirty="0"/>
              <a:t/>
            </a:r>
            <a:br>
              <a:rPr lang="ja-JP" altLang="en-US" dirty="0"/>
            </a:br>
            <a:r>
              <a:rPr lang="ja-JP" altLang="en-US" b="0" i="0" dirty="0">
                <a:effectLst/>
                <a:latin typeface="Arial" panose="020B0604020202020204" pitchFamily="34" charset="0"/>
              </a:rPr>
              <a:t>　　　（</a:t>
            </a:r>
            <a:r>
              <a:rPr lang="en-US" altLang="ja-JP" b="0" i="0" dirty="0">
                <a:effectLst/>
                <a:latin typeface="Arial" panose="020B0604020202020204" pitchFamily="34" charset="0"/>
              </a:rPr>
              <a:t>2</a:t>
            </a:r>
            <a:r>
              <a:rPr lang="ja-JP" altLang="en-US" b="0" i="0" dirty="0">
                <a:effectLst/>
                <a:latin typeface="Arial" panose="020B0604020202020204" pitchFamily="34" charset="0"/>
              </a:rPr>
              <a:t>時間以上</a:t>
            </a:r>
            <a:r>
              <a:rPr lang="en-US" altLang="ja-JP" b="0" i="0" dirty="0">
                <a:effectLst/>
                <a:latin typeface="Arial" panose="020B0604020202020204" pitchFamily="34" charset="0"/>
              </a:rPr>
              <a:t>4</a:t>
            </a:r>
            <a:r>
              <a:rPr lang="ja-JP" altLang="en-US" b="0" i="0" dirty="0">
                <a:effectLst/>
                <a:latin typeface="Arial" panose="020B0604020202020204" pitchFamily="34" charset="0"/>
              </a:rPr>
              <a:t>時間未満）　　　　　</a:t>
            </a:r>
            <a:r>
              <a:rPr lang="en-US" altLang="ja-JP" b="0" i="0" dirty="0">
                <a:effectLst/>
                <a:latin typeface="Arial" panose="020B0604020202020204" pitchFamily="34" charset="0"/>
              </a:rPr>
              <a:t>300</a:t>
            </a:r>
            <a:r>
              <a:rPr lang="ja-JP" altLang="en-US" b="0" i="0" dirty="0">
                <a:effectLst/>
                <a:latin typeface="Arial" panose="020B0604020202020204" pitchFamily="34" charset="0"/>
              </a:rPr>
              <a:t>クマポ</a:t>
            </a:r>
            <a:r>
              <a:rPr lang="ja-JP" altLang="en-US" dirty="0"/>
              <a:t/>
            </a:r>
            <a:br>
              <a:rPr lang="ja-JP" altLang="en-US" dirty="0"/>
            </a:br>
            <a:r>
              <a:rPr lang="ja-JP" altLang="en-US" b="0" i="0" dirty="0">
                <a:effectLst/>
                <a:latin typeface="Arial" panose="020B0604020202020204" pitchFamily="34" charset="0"/>
              </a:rPr>
              <a:t>　　　（</a:t>
            </a:r>
            <a:r>
              <a:rPr lang="en-US" altLang="ja-JP" b="0" i="0" dirty="0">
                <a:effectLst/>
                <a:latin typeface="Arial" panose="020B0604020202020204" pitchFamily="34" charset="0"/>
              </a:rPr>
              <a:t>4</a:t>
            </a:r>
            <a:r>
              <a:rPr lang="ja-JP" altLang="en-US" b="0" i="0" dirty="0">
                <a:effectLst/>
                <a:latin typeface="Arial" panose="020B0604020202020204" pitchFamily="34" charset="0"/>
              </a:rPr>
              <a:t>時間以上）　　　　　　　 　　 </a:t>
            </a:r>
            <a:r>
              <a:rPr lang="en-US" altLang="ja-JP" b="0" i="0" dirty="0">
                <a:effectLst/>
                <a:latin typeface="Arial" panose="020B0604020202020204" pitchFamily="34" charset="0"/>
              </a:rPr>
              <a:t>500</a:t>
            </a:r>
            <a:r>
              <a:rPr lang="ja-JP" altLang="en-US" b="0" i="0" dirty="0">
                <a:effectLst/>
                <a:latin typeface="Arial" panose="020B0604020202020204" pitchFamily="34" charset="0"/>
              </a:rPr>
              <a:t>クマポ</a:t>
            </a:r>
            <a:r>
              <a:rPr lang="ja-JP" altLang="en-US" dirty="0"/>
              <a:t/>
            </a:r>
            <a:br>
              <a:rPr lang="ja-JP" altLang="en-US" dirty="0"/>
            </a:br>
            <a:r>
              <a:rPr lang="ja-JP" altLang="en-US" b="0" i="0" dirty="0">
                <a:effectLst/>
                <a:latin typeface="Arial" panose="020B0604020202020204" pitchFamily="34" charset="0"/>
              </a:rPr>
              <a:t>　 上記以外の付与数については、担当課と相談のうえ、全体の整合性をとり決定する。</a:t>
            </a:r>
            <a:endParaRPr kumimoji="1" lang="ja-JP" altLang="en-US" dirty="0"/>
          </a:p>
        </p:txBody>
      </p:sp>
      <p:sp>
        <p:nvSpPr>
          <p:cNvPr id="4" name="テキスト ボックス 3">
            <a:extLst>
              <a:ext uri="{FF2B5EF4-FFF2-40B4-BE49-F238E27FC236}">
                <a16:creationId xmlns:a16="http://schemas.microsoft.com/office/drawing/2014/main" id="{9883972A-880C-6186-99E1-E165A36E884A}"/>
              </a:ext>
            </a:extLst>
          </p:cNvPr>
          <p:cNvSpPr txBox="1"/>
          <p:nvPr/>
        </p:nvSpPr>
        <p:spPr>
          <a:xfrm>
            <a:off x="838200" y="344514"/>
            <a:ext cx="10896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（参考）熊谷市役所におけるクマポ</a:t>
            </a:r>
            <a:r>
              <a:rPr lang="ja-JP" altLang="en-US" sz="3200" dirty="0">
                <a:solidFill>
                  <a:prstClr val="black"/>
                </a:solidFill>
                <a:latin typeface="游ゴシック" panose="020F0502020204030204"/>
                <a:ea typeface="游ゴシック" panose="020B0400000000000000" pitchFamily="50" charset="-128"/>
              </a:rPr>
              <a:t>付与数の目安について</a:t>
            </a:r>
            <a:endParaRPr kumimoji="1" lang="ja-JP" altLang="en-US" sz="3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FFAA5121-1EB0-C91C-050D-ED24144ACCE5}"/>
              </a:ext>
            </a:extLst>
          </p:cNvPr>
          <p:cNvSpPr txBox="1"/>
          <p:nvPr/>
        </p:nvSpPr>
        <p:spPr>
          <a:xfrm>
            <a:off x="838200" y="1147482"/>
            <a:ext cx="10475259" cy="1754326"/>
          </a:xfrm>
          <a:prstGeom prst="rect">
            <a:avLst/>
          </a:prstGeom>
          <a:noFill/>
        </p:spPr>
        <p:txBody>
          <a:bodyPr wrap="square" rtlCol="0">
            <a:spAutoFit/>
          </a:bodyPr>
          <a:lstStyle/>
          <a:p>
            <a:r>
              <a:rPr lang="ja-JP" altLang="en-US" sz="2400" dirty="0"/>
              <a:t>〇熊谷市役所ではクマポの付与について</a:t>
            </a:r>
            <a:r>
              <a:rPr kumimoji="1" lang="ja-JP" altLang="en-US" sz="2400" dirty="0"/>
              <a:t>以下を参考にバランスを失しないように配布に取り組む予定です。</a:t>
            </a:r>
            <a:endParaRPr kumimoji="1" lang="en-US" altLang="ja-JP" sz="2400" dirty="0"/>
          </a:p>
          <a:p>
            <a:r>
              <a:rPr kumimoji="1" lang="ja-JP" altLang="en-US" sz="1200" dirty="0">
                <a:solidFill>
                  <a:srgbClr val="FF0000"/>
                </a:solidFill>
              </a:rPr>
              <a:t>（注）クマポは感謝の気持ちを示す</a:t>
            </a:r>
            <a:r>
              <a:rPr lang="ja-JP" altLang="en-US" sz="1200" dirty="0">
                <a:solidFill>
                  <a:srgbClr val="FF0000"/>
                </a:solidFill>
              </a:rPr>
              <a:t>用途を目的としているため</a:t>
            </a:r>
            <a:r>
              <a:rPr kumimoji="1" lang="ja-JP" altLang="en-US" sz="1200" dirty="0">
                <a:solidFill>
                  <a:srgbClr val="FF0000"/>
                </a:solidFill>
              </a:rPr>
              <a:t>、市民同士の「渡す」クマポ数に基準</a:t>
            </a:r>
            <a:r>
              <a:rPr lang="ja-JP" altLang="en-US" sz="1200" dirty="0">
                <a:solidFill>
                  <a:srgbClr val="FF0000"/>
                </a:solidFill>
              </a:rPr>
              <a:t>はありません。以下や</a:t>
            </a:r>
            <a:r>
              <a:rPr kumimoji="1" lang="ja-JP" altLang="en-US" sz="1200" dirty="0">
                <a:solidFill>
                  <a:srgbClr val="FF0000"/>
                </a:solidFill>
              </a:rPr>
              <a:t>アイデア</a:t>
            </a:r>
            <a:r>
              <a:rPr lang="ja-JP" altLang="en-US" sz="1200" dirty="0">
                <a:solidFill>
                  <a:srgbClr val="FF0000"/>
                </a:solidFill>
              </a:rPr>
              <a:t>集</a:t>
            </a:r>
            <a:r>
              <a:rPr kumimoji="1" lang="ja-JP" altLang="en-US" sz="1200" dirty="0">
                <a:solidFill>
                  <a:srgbClr val="FF0000"/>
                </a:solidFill>
              </a:rPr>
              <a:t>に記載の数値は参考値で</a:t>
            </a:r>
            <a:r>
              <a:rPr lang="ja-JP" altLang="en-US" sz="1200" dirty="0">
                <a:solidFill>
                  <a:srgbClr val="FF0000"/>
                </a:solidFill>
              </a:rPr>
              <a:t>す</a:t>
            </a:r>
            <a:r>
              <a:rPr kumimoji="1" lang="ja-JP" altLang="en-US" sz="1200" dirty="0">
                <a:solidFill>
                  <a:srgbClr val="FF0000"/>
                </a:solidFill>
              </a:rPr>
              <a:t>。また</a:t>
            </a:r>
            <a:r>
              <a:rPr kumimoji="1" lang="ja-JP" altLang="en-US" sz="1200" dirty="0" smtClean="0">
                <a:solidFill>
                  <a:srgbClr val="FF0000"/>
                </a:solidFill>
              </a:rPr>
              <a:t>、クマポプレイス</a:t>
            </a:r>
            <a:r>
              <a:rPr kumimoji="1" lang="ja-JP" altLang="en-US" sz="1200" dirty="0">
                <a:solidFill>
                  <a:srgbClr val="FF0000"/>
                </a:solidFill>
              </a:rPr>
              <a:t>（</a:t>
            </a:r>
            <a:r>
              <a:rPr kumimoji="1" lang="ja-JP" altLang="en-US" sz="1200" dirty="0" smtClean="0">
                <a:solidFill>
                  <a:srgbClr val="FF0000"/>
                </a:solidFill>
              </a:rPr>
              <a:t>１０月中旬より</a:t>
            </a:r>
            <a:r>
              <a:rPr kumimoji="1" lang="ja-JP" altLang="en-US" sz="1200" dirty="0">
                <a:solidFill>
                  <a:srgbClr val="FF0000"/>
                </a:solidFill>
              </a:rPr>
              <a:t>提供を予定する</a:t>
            </a:r>
            <a:r>
              <a:rPr kumimoji="1" lang="en-US" altLang="ja-JP" sz="1200" dirty="0">
                <a:solidFill>
                  <a:srgbClr val="FF0000"/>
                </a:solidFill>
              </a:rPr>
              <a:t>Web</a:t>
            </a:r>
            <a:r>
              <a:rPr kumimoji="1" lang="ja-JP" altLang="en-US" sz="1200" dirty="0">
                <a:solidFill>
                  <a:srgbClr val="FF0000"/>
                </a:solidFill>
              </a:rPr>
              <a:t>サービス）のご利用に当たっても、謝礼を提示することは必須ではなく、困りごとを書き込んでいただくことが可能ですが、クマポを介することで、相互支援に関わることのためらい、遠慮などが、少しでも軽減され、これまで「できる」側でも「もとむ」側でもボランティア活動やコミュニティ活動に縁の薄かった方などに、デジタルを活用した新しいタイプのつながりの可能性をお試しいただきたい、との考えで本アイデア集などが提供されています。</a:t>
            </a:r>
            <a:endParaRPr kumimoji="1" lang="en-US" altLang="ja-JP" sz="1200" dirty="0">
              <a:solidFill>
                <a:srgbClr val="FF0000"/>
              </a:solidFill>
            </a:endParaRPr>
          </a:p>
        </p:txBody>
      </p:sp>
      <p:sp>
        <p:nvSpPr>
          <p:cNvPr id="6" name="スライド番号プレースホルダー 8">
            <a:extLst>
              <a:ext uri="{FF2B5EF4-FFF2-40B4-BE49-F238E27FC236}">
                <a16:creationId xmlns:a16="http://schemas.microsoft.com/office/drawing/2014/main" id="{2EDA3150-F026-9DB4-0503-708A0772FB6B}"/>
              </a:ext>
            </a:extLst>
          </p:cNvPr>
          <p:cNvSpPr>
            <a:spLocks noGrp="1"/>
          </p:cNvSpPr>
          <p:nvPr>
            <p:ph type="sldNum" sz="quarter" idx="12"/>
          </p:nvPr>
        </p:nvSpPr>
        <p:spPr>
          <a:xfrm>
            <a:off x="9271000" y="6273485"/>
            <a:ext cx="2743200" cy="365125"/>
          </a:xfrm>
        </p:spPr>
        <p:txBody>
          <a:bodyPr/>
          <a:lstStyle/>
          <a:p>
            <a:fld id="{A77447BF-5492-4FBB-B97B-24E8FF76557C}" type="slidenum">
              <a:rPr kumimoji="1" lang="ja-JP" altLang="en-US" sz="3600" b="1" smtClean="0">
                <a:solidFill>
                  <a:schemeClr val="tx1"/>
                </a:solidFill>
              </a:rPr>
              <a:t>50</a:t>
            </a:fld>
            <a:endParaRPr kumimoji="1" lang="ja-JP" altLang="en-US" sz="3600" b="1" dirty="0">
              <a:solidFill>
                <a:schemeClr val="tx1"/>
              </a:solidFill>
            </a:endParaRPr>
          </a:p>
        </p:txBody>
      </p:sp>
    </p:spTree>
    <p:extLst>
      <p:ext uri="{BB962C8B-B14F-4D97-AF65-F5344CB8AC3E}">
        <p14:creationId xmlns:p14="http://schemas.microsoft.com/office/powerpoint/2010/main" val="418199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118BF48-BABB-7C58-81A6-2645856882B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1513" y="1657315"/>
            <a:ext cx="5624486" cy="3734440"/>
          </a:xfrm>
          <a:prstGeom prst="rect">
            <a:avLst/>
          </a:prstGeom>
          <a:ln>
            <a:solidFill>
              <a:schemeClr val="tx1"/>
            </a:solidFill>
          </a:ln>
        </p:spPr>
      </p:pic>
      <p:pic>
        <p:nvPicPr>
          <p:cNvPr id="5" name="図 4">
            <a:extLst>
              <a:ext uri="{FF2B5EF4-FFF2-40B4-BE49-F238E27FC236}">
                <a16:creationId xmlns:a16="http://schemas.microsoft.com/office/drawing/2014/main" id="{D6F2CB0F-AC28-D2C0-A948-4999DC029AC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11073" y="1657315"/>
            <a:ext cx="5486401" cy="3734440"/>
          </a:xfrm>
          <a:prstGeom prst="rect">
            <a:avLst/>
          </a:prstGeom>
          <a:ln>
            <a:solidFill>
              <a:schemeClr val="tx1"/>
            </a:solidFill>
          </a:ln>
        </p:spPr>
      </p:pic>
      <p:sp>
        <p:nvSpPr>
          <p:cNvPr id="6" name="テキスト ボックス 5">
            <a:extLst>
              <a:ext uri="{FF2B5EF4-FFF2-40B4-BE49-F238E27FC236}">
                <a16:creationId xmlns:a16="http://schemas.microsoft.com/office/drawing/2014/main" id="{D6092290-32F6-1351-74CD-F8A138CFB7B4}"/>
              </a:ext>
            </a:extLst>
          </p:cNvPr>
          <p:cNvSpPr txBox="1"/>
          <p:nvPr/>
        </p:nvSpPr>
        <p:spPr>
          <a:xfrm>
            <a:off x="160850" y="186391"/>
            <a:ext cx="120311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latin typeface="游ゴシック" panose="02110004020202020204"/>
                <a:ea typeface="游ゴシック" panose="020B0400000000000000" pitchFamily="50" charset="-128"/>
              </a:rPr>
              <a:t>準備中</a:t>
            </a:r>
            <a:r>
              <a:rPr lang="ja-JP" altLang="en-US" sz="3600" dirty="0" smtClean="0">
                <a:latin typeface="游ゴシック" panose="02110004020202020204"/>
                <a:ea typeface="游ゴシック" panose="020B0400000000000000" pitchFamily="50" charset="-128"/>
              </a:rPr>
              <a:t>のクマポプレイス</a:t>
            </a:r>
            <a:r>
              <a:rPr kumimoji="1" lang="ja-JP" altLang="en-US" sz="3600" b="0" i="0" u="none" strike="noStrike" kern="1200" cap="none" spc="0" normalizeH="0" baseline="0" noProof="0" dirty="0">
                <a:ln>
                  <a:noFill/>
                </a:ln>
                <a:effectLst/>
                <a:uLnTx/>
                <a:uFillTx/>
                <a:latin typeface="游ゴシック" panose="02110004020202020204"/>
                <a:ea typeface="游ゴシック" panose="020B0400000000000000" pitchFamily="50" charset="-128"/>
                <a:cs typeface="+mn-cs"/>
              </a:rPr>
              <a:t>について</a:t>
            </a:r>
            <a:endParaRPr kumimoji="1" lang="en-US" altLang="ja-JP" sz="3600" b="0" i="0" u="none" strike="noStrike" kern="1200" cap="none" spc="0" normalizeH="0" baseline="0" noProof="0" dirty="0">
              <a:ln>
                <a:noFill/>
              </a:ln>
              <a:effectLst/>
              <a:uLnTx/>
              <a:uFillTx/>
              <a:latin typeface="游ゴシック"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游ゴシック" panose="02110004020202020204"/>
                <a:ea typeface="游ゴシック" panose="020B0400000000000000" pitchFamily="50" charset="-128"/>
              </a:rPr>
              <a:t>～マッチング</a:t>
            </a:r>
            <a:r>
              <a:rPr lang="en-US" altLang="ja-JP" sz="2000" dirty="0">
                <a:latin typeface="游ゴシック" panose="02110004020202020204"/>
                <a:ea typeface="游ゴシック" panose="020B0400000000000000" pitchFamily="50" charset="-128"/>
              </a:rPr>
              <a:t>Web</a:t>
            </a:r>
            <a:r>
              <a:rPr lang="ja-JP" altLang="en-US" sz="2000" dirty="0">
                <a:latin typeface="游ゴシック" panose="02110004020202020204"/>
                <a:ea typeface="游ゴシック" panose="020B0400000000000000" pitchFamily="50" charset="-128"/>
              </a:rPr>
              <a:t>アプリ「</a:t>
            </a:r>
            <a:r>
              <a:rPr lang="en-US" altLang="ja-JP" sz="2000" dirty="0" err="1">
                <a:latin typeface="游ゴシック" panose="02110004020202020204"/>
                <a:ea typeface="游ゴシック" panose="020B0400000000000000" pitchFamily="50" charset="-128"/>
              </a:rPr>
              <a:t>Lincrew</a:t>
            </a:r>
            <a:r>
              <a:rPr lang="ja-JP" altLang="en-US" sz="2000" dirty="0">
                <a:latin typeface="游ゴシック" panose="02110004020202020204"/>
                <a:ea typeface="游ゴシック" panose="020B0400000000000000" pitchFamily="50" charset="-128"/>
              </a:rPr>
              <a:t>（リンクル）」熊谷版の提供（</a:t>
            </a:r>
            <a:r>
              <a:rPr lang="ja-JP" altLang="en-US" sz="2000" dirty="0" smtClean="0">
                <a:latin typeface="游ゴシック" panose="02110004020202020204"/>
                <a:ea typeface="游ゴシック" panose="020B0400000000000000" pitchFamily="50" charset="-128"/>
              </a:rPr>
              <a:t>１０月中旬提供</a:t>
            </a:r>
            <a:r>
              <a:rPr lang="ja-JP" altLang="en-US" sz="2000" dirty="0">
                <a:latin typeface="游ゴシック" panose="02110004020202020204"/>
                <a:ea typeface="游ゴシック" panose="020B0400000000000000" pitchFamily="50" charset="-128"/>
              </a:rPr>
              <a:t>予定）</a:t>
            </a:r>
            <a:r>
              <a:rPr lang="ja-JP" altLang="en-US" sz="2000" dirty="0" smtClean="0">
                <a:latin typeface="游ゴシック" panose="02110004020202020204"/>
                <a:ea typeface="游ゴシック" panose="020B0400000000000000" pitchFamily="50" charset="-128"/>
              </a:rPr>
              <a:t>～</a:t>
            </a:r>
            <a:endParaRPr lang="en-US" altLang="ja-JP" sz="2000" dirty="0" smtClean="0">
              <a:latin typeface="游ゴシック" panose="0211000402020202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游ゴシック" panose="02110004020202020204"/>
                <a:ea typeface="游ゴシック" panose="020B0400000000000000" pitchFamily="50" charset="-128"/>
                <a:cs typeface="+mn-cs"/>
              </a:rPr>
              <a:t>　</a:t>
            </a:r>
            <a:r>
              <a:rPr kumimoji="1" lang="en-US" altLang="ja-JP" sz="1200" b="0" i="0" u="none" strike="noStrike" kern="1200" cap="none" spc="0" normalizeH="0" baseline="0" noProof="0" dirty="0" smtClean="0">
                <a:ln>
                  <a:noFill/>
                </a:ln>
                <a:effectLst/>
                <a:uLnTx/>
                <a:uFillTx/>
                <a:latin typeface="游ゴシック" panose="02110004020202020204"/>
                <a:ea typeface="游ゴシック" panose="020B0400000000000000" pitchFamily="50" charset="-128"/>
              </a:rPr>
              <a:t>※</a:t>
            </a:r>
            <a:r>
              <a:rPr kumimoji="1" lang="ja-JP" altLang="en-US" sz="1200" b="0" i="0" u="none" strike="noStrike" kern="1200" cap="none" spc="0" normalizeH="0" baseline="0" noProof="0" dirty="0" smtClean="0">
                <a:ln>
                  <a:noFill/>
                </a:ln>
                <a:effectLst/>
                <a:uLnTx/>
                <a:uFillTx/>
                <a:latin typeface="游ゴシック" panose="02110004020202020204"/>
                <a:ea typeface="游ゴシック" panose="020B0400000000000000" pitchFamily="50" charset="-128"/>
              </a:rPr>
              <a:t>クマポプレイスはマッチング</a:t>
            </a:r>
            <a:r>
              <a:rPr kumimoji="1" lang="en-US" altLang="ja-JP" sz="1200" b="0" i="0" u="none" strike="noStrike" kern="1200" cap="none" spc="0" normalizeH="0" baseline="0" noProof="0" dirty="0" smtClean="0">
                <a:ln>
                  <a:noFill/>
                </a:ln>
                <a:effectLst/>
                <a:uLnTx/>
                <a:uFillTx/>
                <a:latin typeface="游ゴシック" panose="02110004020202020204"/>
                <a:ea typeface="游ゴシック" panose="020B0400000000000000" pitchFamily="50" charset="-128"/>
              </a:rPr>
              <a:t>Web</a:t>
            </a:r>
            <a:r>
              <a:rPr kumimoji="1" lang="ja-JP" altLang="en-US" sz="1200" b="0" i="0" u="none" strike="noStrike" kern="1200" cap="none" spc="0" normalizeH="0" baseline="0" noProof="0" dirty="0" smtClean="0">
                <a:ln>
                  <a:noFill/>
                </a:ln>
                <a:effectLst/>
                <a:uLnTx/>
                <a:uFillTx/>
                <a:latin typeface="游ゴシック" panose="02110004020202020204"/>
                <a:ea typeface="游ゴシック" panose="020B0400000000000000" pitchFamily="50" charset="-128"/>
              </a:rPr>
              <a:t>アプリ「</a:t>
            </a:r>
            <a:r>
              <a:rPr kumimoji="1" lang="en-US" altLang="ja-JP" sz="1200" b="0" i="0" u="none" strike="noStrike" kern="1200" cap="none" spc="0" normalizeH="0" baseline="0" noProof="0" dirty="0" err="1" smtClean="0">
                <a:ln>
                  <a:noFill/>
                </a:ln>
                <a:effectLst/>
                <a:uLnTx/>
                <a:uFillTx/>
                <a:latin typeface="游ゴシック" panose="02110004020202020204"/>
                <a:ea typeface="游ゴシック" panose="020B0400000000000000" pitchFamily="50" charset="-128"/>
              </a:rPr>
              <a:t>Lincrew</a:t>
            </a:r>
            <a:r>
              <a:rPr lang="ja-JP" altLang="en-US" sz="1200" dirty="0" smtClean="0">
                <a:latin typeface="游ゴシック" panose="02110004020202020204"/>
                <a:ea typeface="游ゴシック" panose="020B0400000000000000" pitchFamily="50" charset="-128"/>
              </a:rPr>
              <a:t>」を利用しています。</a:t>
            </a:r>
            <a:endParaRPr kumimoji="1" lang="ja-JP" altLang="en-US" sz="1200" b="0" i="0" u="none" strike="noStrike" kern="1200" cap="none" spc="0" normalizeH="0" baseline="0" noProof="0" dirty="0">
              <a:ln>
                <a:noFill/>
              </a:ln>
              <a:effectLst/>
              <a:uLnTx/>
              <a:uFillTx/>
              <a:latin typeface="游ゴシック" panose="02110004020202020204"/>
              <a:ea typeface="游ゴシック" panose="020B0400000000000000" pitchFamily="50" charset="-128"/>
            </a:endParaRPr>
          </a:p>
        </p:txBody>
      </p:sp>
      <p:sp>
        <p:nvSpPr>
          <p:cNvPr id="7" name="スライド番号プレースホルダー 8">
            <a:extLst>
              <a:ext uri="{FF2B5EF4-FFF2-40B4-BE49-F238E27FC236}">
                <a16:creationId xmlns:a16="http://schemas.microsoft.com/office/drawing/2014/main" id="{F7204710-127A-29CE-3CE2-D098EF4DD427}"/>
              </a:ext>
            </a:extLst>
          </p:cNvPr>
          <p:cNvSpPr>
            <a:spLocks noGrp="1"/>
          </p:cNvSpPr>
          <p:nvPr>
            <p:ph type="sldNum" sz="quarter" idx="12"/>
          </p:nvPr>
        </p:nvSpPr>
        <p:spPr>
          <a:xfrm>
            <a:off x="9271000" y="627348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447BF-5492-4FBB-B97B-24E8FF76557C}" type="slidenum">
              <a:rPr kumimoji="1" lang="ja-JP" altLang="en-US" sz="3600" b="1"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36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E9C9B37A-42D8-9893-AE07-995AECA128D8}"/>
              </a:ext>
            </a:extLst>
          </p:cNvPr>
          <p:cNvSpPr txBox="1"/>
          <p:nvPr/>
        </p:nvSpPr>
        <p:spPr>
          <a:xfrm>
            <a:off x="354786" y="6321365"/>
            <a:ext cx="115426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110004020202020204"/>
                <a:ea typeface="游ゴシック" panose="020B0400000000000000" pitchFamily="50" charset="-128"/>
              </a:rPr>
              <a:t>（</a:t>
            </a:r>
            <a:r>
              <a:rPr lang="en-US" altLang="ja-JP" sz="2400" dirty="0">
                <a:latin typeface="游ゴシック" panose="02110004020202020204"/>
                <a:ea typeface="游ゴシック" panose="020B0400000000000000" pitchFamily="50" charset="-128"/>
              </a:rPr>
              <a:t>※</a:t>
            </a:r>
            <a:r>
              <a:rPr lang="ja-JP" altLang="en-US" sz="2400" dirty="0">
                <a:latin typeface="游ゴシック" panose="02110004020202020204"/>
                <a:ea typeface="游ゴシック" panose="020B0400000000000000" pitchFamily="50" charset="-128"/>
              </a:rPr>
              <a:t>）成立したマッチングの種類に応じた、ボーナスクマポの提供を検討中です。</a:t>
            </a:r>
            <a:endParaRPr kumimoji="1" lang="ja-JP" altLang="en-US" sz="2400" b="0" i="0" u="none" strike="noStrike" kern="1200" cap="none" spc="0" normalizeH="0" baseline="0" noProof="0" dirty="0">
              <a:ln>
                <a:noFill/>
              </a:ln>
              <a:effectLst/>
              <a:uLnTx/>
              <a:uFillTx/>
              <a:latin typeface="游ゴシック" panose="0211000402020202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734BEF6F-4F0C-103A-4478-44DA7DB07B93}"/>
              </a:ext>
            </a:extLst>
          </p:cNvPr>
          <p:cNvSpPr txBox="1"/>
          <p:nvPr/>
        </p:nvSpPr>
        <p:spPr>
          <a:xfrm>
            <a:off x="354786" y="5496772"/>
            <a:ext cx="115426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110004020202020204"/>
                <a:ea typeface="游ゴシック" panose="020B0400000000000000" pitchFamily="50" charset="-128"/>
              </a:rPr>
              <a:t>（</a:t>
            </a:r>
            <a:r>
              <a:rPr lang="en-US" altLang="ja-JP" sz="2400" dirty="0">
                <a:latin typeface="游ゴシック" panose="02110004020202020204"/>
                <a:ea typeface="游ゴシック" panose="020B0400000000000000" pitchFamily="50" charset="-128"/>
              </a:rPr>
              <a:t>※</a:t>
            </a:r>
            <a:r>
              <a:rPr lang="ja-JP" altLang="en-US" sz="2400" dirty="0" smtClean="0">
                <a:latin typeface="游ゴシック" panose="02110004020202020204"/>
                <a:ea typeface="游ゴシック" panose="020B0400000000000000" pitchFamily="50" charset="-128"/>
              </a:rPr>
              <a:t>）クマポプレイス</a:t>
            </a:r>
            <a:r>
              <a:rPr lang="ja-JP" altLang="en-US" sz="2400" dirty="0">
                <a:latin typeface="游ゴシック" panose="02110004020202020204"/>
                <a:ea typeface="游ゴシック" panose="020B0400000000000000" pitchFamily="50" charset="-128"/>
              </a:rPr>
              <a:t>を安心してご利用いただくため、クマぶらユーザー登録を</a:t>
            </a:r>
            <a:r>
              <a:rPr lang="ja-JP" altLang="en-US" sz="2400" dirty="0" smtClean="0">
                <a:latin typeface="游ゴシック" panose="02110004020202020204"/>
                <a:ea typeface="游ゴシック" panose="020B0400000000000000" pitchFamily="50" charset="-128"/>
              </a:rPr>
              <a:t>い</a:t>
            </a:r>
            <a:endParaRPr lang="en-US" altLang="ja-JP" sz="2400" dirty="0" smtClean="0">
              <a:latin typeface="游ゴシック" panose="0211000402020202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游ゴシック" panose="02110004020202020204"/>
                <a:ea typeface="游ゴシック" panose="020B0400000000000000" pitchFamily="50" charset="-128"/>
              </a:rPr>
              <a:t>　</a:t>
            </a:r>
            <a:r>
              <a:rPr lang="ja-JP" altLang="en-US" sz="2400" dirty="0" smtClean="0">
                <a:latin typeface="游ゴシック" panose="02110004020202020204"/>
                <a:ea typeface="游ゴシック" panose="020B0400000000000000" pitchFamily="50" charset="-128"/>
              </a:rPr>
              <a:t>　ただ</a:t>
            </a:r>
            <a:r>
              <a:rPr lang="ja-JP" altLang="en-US" sz="2400" dirty="0">
                <a:latin typeface="游ゴシック" panose="02110004020202020204"/>
                <a:ea typeface="游ゴシック" panose="020B0400000000000000" pitchFamily="50" charset="-128"/>
              </a:rPr>
              <a:t>いた方の専用の</a:t>
            </a:r>
            <a:r>
              <a:rPr lang="en-US" altLang="ja-JP" sz="2400" dirty="0">
                <a:latin typeface="游ゴシック" panose="02110004020202020204"/>
                <a:ea typeface="游ゴシック" panose="020B0400000000000000" pitchFamily="50" charset="-128"/>
              </a:rPr>
              <a:t>Web</a:t>
            </a:r>
            <a:r>
              <a:rPr lang="ja-JP" altLang="en-US" sz="2400" dirty="0">
                <a:latin typeface="游ゴシック" panose="02110004020202020204"/>
                <a:ea typeface="游ゴシック" panose="020B0400000000000000" pitchFamily="50" charset="-128"/>
              </a:rPr>
              <a:t>サービスとして提供予定です。</a:t>
            </a:r>
            <a:endParaRPr kumimoji="1" lang="ja-JP" altLang="en-US" sz="2400" b="0" i="0" u="none" strike="noStrike" kern="1200" cap="none" spc="0" normalizeH="0" baseline="0" noProof="0" dirty="0">
              <a:ln>
                <a:noFill/>
              </a:ln>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19047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7677DFA-9F63-C2F4-0992-DC2EDF9CDA9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97943" y="212087"/>
            <a:ext cx="4544487" cy="6393986"/>
          </a:xfrm>
          <a:prstGeom prst="rect">
            <a:avLst/>
          </a:prstGeom>
          <a:ln>
            <a:solidFill>
              <a:schemeClr val="accent1">
                <a:shade val="15000"/>
              </a:schemeClr>
            </a:solidFill>
          </a:ln>
        </p:spPr>
      </p:pic>
      <p:pic>
        <p:nvPicPr>
          <p:cNvPr id="7" name="図 6">
            <a:extLst>
              <a:ext uri="{FF2B5EF4-FFF2-40B4-BE49-F238E27FC236}">
                <a16:creationId xmlns:a16="http://schemas.microsoft.com/office/drawing/2014/main" id="{4031763C-8E28-260C-7434-15538268832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49572" y="212087"/>
            <a:ext cx="4504355" cy="6393986"/>
          </a:xfrm>
          <a:prstGeom prst="rect">
            <a:avLst/>
          </a:prstGeom>
          <a:ln>
            <a:solidFill>
              <a:schemeClr val="accent1">
                <a:shade val="15000"/>
              </a:schemeClr>
            </a:solidFill>
          </a:ln>
        </p:spPr>
      </p:pic>
      <p:sp>
        <p:nvSpPr>
          <p:cNvPr id="8" name="スライド番号プレースホルダー 8">
            <a:extLst>
              <a:ext uri="{FF2B5EF4-FFF2-40B4-BE49-F238E27FC236}">
                <a16:creationId xmlns:a16="http://schemas.microsoft.com/office/drawing/2014/main" id="{F96DA0D1-4503-EC6F-4EE4-C356A122FF67}"/>
              </a:ext>
            </a:extLst>
          </p:cNvPr>
          <p:cNvSpPr>
            <a:spLocks noGrp="1"/>
          </p:cNvSpPr>
          <p:nvPr>
            <p:ph type="sldNum" sz="quarter" idx="12"/>
          </p:nvPr>
        </p:nvSpPr>
        <p:spPr>
          <a:xfrm>
            <a:off x="9271000" y="627348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447BF-5492-4FBB-B97B-24E8FF76557C}" type="slidenum">
              <a:rPr kumimoji="1" lang="ja-JP" altLang="en-US" sz="3600" b="1"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36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8753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128" y="289249"/>
            <a:ext cx="6312831" cy="6307494"/>
            <a:chOff x="5128" y="289249"/>
            <a:chExt cx="6312831" cy="6307494"/>
          </a:xfrm>
        </p:grpSpPr>
        <p:pic>
          <p:nvPicPr>
            <p:cNvPr id="5" name="図 4">
              <a:extLst>
                <a:ext uri="{FF2B5EF4-FFF2-40B4-BE49-F238E27FC236}">
                  <a16:creationId xmlns:a16="http://schemas.microsoft.com/office/drawing/2014/main" id="{718D7D8E-652C-1ED0-52DE-B5CA46CC269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854697" y="289249"/>
              <a:ext cx="4463262" cy="6307494"/>
            </a:xfrm>
            <a:prstGeom prst="rect">
              <a:avLst/>
            </a:prstGeom>
            <a:ln>
              <a:solidFill>
                <a:schemeClr val="tx1"/>
              </a:solidFill>
            </a:ln>
          </p:spPr>
        </p:pic>
        <p:sp>
          <p:nvSpPr>
            <p:cNvPr id="6" name="テキスト ボックス 5">
              <a:extLst>
                <a:ext uri="{FF2B5EF4-FFF2-40B4-BE49-F238E27FC236}">
                  <a16:creationId xmlns:a16="http://schemas.microsoft.com/office/drawing/2014/main" id="{7C292658-BE91-5D12-69AB-4D977DABF460}"/>
                </a:ext>
              </a:extLst>
            </p:cNvPr>
            <p:cNvSpPr txBox="1"/>
            <p:nvPr/>
          </p:nvSpPr>
          <p:spPr>
            <a:xfrm>
              <a:off x="5128" y="933873"/>
              <a:ext cx="3185747" cy="1477328"/>
            </a:xfrm>
            <a:prstGeom prst="rect">
              <a:avLst/>
            </a:prstGeom>
            <a:solidFill>
              <a:schemeClr val="accent4">
                <a:lumMod val="40000"/>
                <a:lumOff val="60000"/>
              </a:schemeClr>
            </a:solidFill>
            <a:ln>
              <a:gradFill>
                <a:gsLst>
                  <a:gs pos="0">
                    <a:schemeClr val="accent1">
                      <a:lumMod val="9000"/>
                      <a:lumOff val="9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b="1" dirty="0" smtClean="0">
                  <a:solidFill>
                    <a:prstClr val="black"/>
                  </a:solidFill>
                  <a:latin typeface="游ゴシック" panose="02110004020202020204"/>
                  <a:ea typeface="游ゴシック" panose="020B0400000000000000" pitchFamily="50" charset="-128"/>
                </a:rPr>
                <a:t>クマポプレイス</a:t>
              </a:r>
              <a:endParaRPr lang="en-US" altLang="ja-JP" b="1" dirty="0" smtClean="0">
                <a:solidFill>
                  <a:prstClr val="black"/>
                </a:solidFill>
                <a:latin typeface="游ゴシック" panose="02110004020202020204"/>
                <a:ea typeface="游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b="1" dirty="0" smtClean="0">
                  <a:solidFill>
                    <a:prstClr val="black"/>
                  </a:solidFill>
                  <a:latin typeface="游ゴシック" panose="02110004020202020204"/>
                  <a:ea typeface="游ゴシック" panose="020B0400000000000000" pitchFamily="50" charset="-128"/>
                </a:rPr>
                <a:t>（「</a:t>
              </a:r>
              <a:r>
                <a:rPr lang="en-US" altLang="ja-JP" b="1" dirty="0" err="1" smtClean="0">
                  <a:solidFill>
                    <a:prstClr val="black"/>
                  </a:solidFill>
                  <a:latin typeface="游ゴシック" panose="02110004020202020204"/>
                  <a:ea typeface="游ゴシック" panose="020B0400000000000000" pitchFamily="50" charset="-128"/>
                </a:rPr>
                <a:t>Lincrew</a:t>
              </a:r>
              <a:r>
                <a:rPr lang="ja-JP" altLang="en-US" b="1" dirty="0" smtClean="0">
                  <a:solidFill>
                    <a:prstClr val="black"/>
                  </a:solidFill>
                  <a:latin typeface="游ゴシック" panose="02110004020202020204"/>
                  <a:ea typeface="游ゴシック" panose="020B0400000000000000" pitchFamily="50" charset="-128"/>
                </a:rPr>
                <a:t>」熊谷版）へは</a:t>
              </a:r>
              <a:endParaRPr lang="en-US" altLang="ja-JP" b="1" dirty="0" smtClean="0">
                <a:solidFill>
                  <a:prstClr val="black"/>
                </a:solidFill>
                <a:latin typeface="游ゴシック" panose="02110004020202020204"/>
                <a:ea typeface="游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b="1" dirty="0" smtClean="0">
                  <a:solidFill>
                    <a:prstClr val="black"/>
                  </a:solidFill>
                  <a:latin typeface="游ゴシック" panose="02110004020202020204"/>
                  <a:ea typeface="游ゴシック" panose="020B0400000000000000" pitchFamily="50" charset="-128"/>
                </a:rPr>
                <a:t>クマ</a:t>
              </a:r>
              <a:r>
                <a:rPr lang="ja-JP" altLang="en-US" b="1" dirty="0" err="1" smtClean="0">
                  <a:solidFill>
                    <a:prstClr val="black"/>
                  </a:solidFill>
                  <a:latin typeface="游ゴシック" panose="02110004020202020204"/>
                  <a:ea typeface="游ゴシック" panose="020B0400000000000000" pitchFamily="50" charset="-128"/>
                </a:rPr>
                <a:t>ぶら</a:t>
              </a:r>
              <a:r>
                <a:rPr lang="ja-JP" altLang="en-US" b="1" dirty="0" smtClean="0">
                  <a:solidFill>
                    <a:prstClr val="black"/>
                  </a:solidFill>
                  <a:latin typeface="游ゴシック" panose="02110004020202020204"/>
                  <a:ea typeface="游ゴシック" panose="020B0400000000000000" pitchFamily="50" charset="-128"/>
                </a:rPr>
                <a:t>から</a:t>
              </a:r>
              <a:endParaRPr lang="en-US" altLang="ja-JP" b="1" dirty="0" smtClean="0">
                <a:solidFill>
                  <a:prstClr val="black"/>
                </a:solidFill>
                <a:latin typeface="游ゴシック" panose="02110004020202020204"/>
                <a:ea typeface="游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b="1" dirty="0" smtClean="0">
                  <a:solidFill>
                    <a:prstClr val="black"/>
                  </a:solidFill>
                  <a:latin typeface="游ゴシック" panose="02110004020202020204"/>
                  <a:ea typeface="游ゴシック" panose="020B0400000000000000" pitchFamily="50" charset="-128"/>
                </a:rPr>
                <a:t>アクセスできます。</a:t>
              </a:r>
              <a:endParaRPr lang="en-US" altLang="ja-JP" b="1" dirty="0" smtClean="0">
                <a:solidFill>
                  <a:prstClr val="black"/>
                </a:solidFill>
                <a:latin typeface="游ゴシック" panose="02110004020202020204"/>
                <a:ea typeface="游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b="1" dirty="0" smtClean="0">
                  <a:solidFill>
                    <a:prstClr val="black"/>
                  </a:solidFill>
                  <a:latin typeface="游ゴシック" panose="02110004020202020204"/>
                  <a:ea typeface="游ゴシック" panose="020B0400000000000000" pitchFamily="50" charset="-128"/>
                </a:rPr>
                <a:t>１０月中旬開始予定です。</a:t>
              </a:r>
              <a:endParaRPr kumimoji="1" lang="ja-JP" altLang="en-US" sz="18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endParaRPr>
            </a:p>
          </p:txBody>
        </p:sp>
      </p:grpSp>
      <p:pic>
        <p:nvPicPr>
          <p:cNvPr id="9" name="図 8">
            <a:extLst>
              <a:ext uri="{FF2B5EF4-FFF2-40B4-BE49-F238E27FC236}">
                <a16:creationId xmlns:a16="http://schemas.microsoft.com/office/drawing/2014/main" id="{C60F7F8C-F156-5A81-8815-6B104B94901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522098" y="289249"/>
            <a:ext cx="4533512" cy="6307494"/>
          </a:xfrm>
          <a:prstGeom prst="rect">
            <a:avLst/>
          </a:prstGeom>
          <a:ln>
            <a:solidFill>
              <a:schemeClr val="tx1"/>
            </a:solidFill>
          </a:ln>
        </p:spPr>
      </p:pic>
      <p:sp>
        <p:nvSpPr>
          <p:cNvPr id="10" name="スライド番号プレースホルダー 8">
            <a:extLst>
              <a:ext uri="{FF2B5EF4-FFF2-40B4-BE49-F238E27FC236}">
                <a16:creationId xmlns:a16="http://schemas.microsoft.com/office/drawing/2014/main" id="{BA1E7AF9-0BF3-B7D6-9CF5-C43B931552A9}"/>
              </a:ext>
            </a:extLst>
          </p:cNvPr>
          <p:cNvSpPr>
            <a:spLocks noGrp="1"/>
          </p:cNvSpPr>
          <p:nvPr>
            <p:ph type="sldNum" sz="quarter" idx="12"/>
          </p:nvPr>
        </p:nvSpPr>
        <p:spPr>
          <a:xfrm>
            <a:off x="9271000" y="627348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447BF-5492-4FBB-B97B-24E8FF76557C}" type="slidenum">
              <a:rPr kumimoji="1" lang="ja-JP" altLang="en-US" sz="3600" b="1"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3600" b="1"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78868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12177" y="3446585"/>
            <a:ext cx="9258300" cy="29542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E8BA6AB-6F5D-9155-C83A-C34B7CEAA2E8}"/>
              </a:ext>
            </a:extLst>
          </p:cNvPr>
          <p:cNvSpPr txBox="1"/>
          <p:nvPr/>
        </p:nvSpPr>
        <p:spPr>
          <a:xfrm>
            <a:off x="1450660" y="4025204"/>
            <a:ext cx="3769822" cy="2677656"/>
          </a:xfrm>
          <a:prstGeom prst="rect">
            <a:avLst/>
          </a:prstGeom>
          <a:noFill/>
        </p:spPr>
        <p:txBody>
          <a:bodyPr wrap="square">
            <a:spAutoFit/>
          </a:bodyPr>
          <a:lstStyle/>
          <a:p>
            <a:r>
              <a:rPr lang="ja-JP" altLang="en-US" sz="2800" dirty="0">
                <a:solidFill>
                  <a:srgbClr val="1D1C1D"/>
                </a:solidFill>
                <a:highlight>
                  <a:srgbClr val="FFFFFF"/>
                </a:highlight>
                <a:latin typeface="NotoSansJP"/>
              </a:rPr>
              <a:t>＃イベント支援　　　　　　　　</a:t>
            </a:r>
            <a:endParaRPr lang="en-US" altLang="ja-JP" sz="2800" dirty="0">
              <a:solidFill>
                <a:srgbClr val="1D1C1D"/>
              </a:solidFill>
              <a:highlight>
                <a:srgbClr val="FFFFFF"/>
              </a:highlight>
              <a:latin typeface="NotoSansJP"/>
            </a:endParaRPr>
          </a:p>
          <a:p>
            <a:r>
              <a:rPr lang="ja-JP" altLang="en-US" sz="2800" dirty="0">
                <a:solidFill>
                  <a:srgbClr val="1D1C1D"/>
                </a:solidFill>
                <a:highlight>
                  <a:srgbClr val="FFFFFF"/>
                </a:highlight>
                <a:latin typeface="NotoSansJP"/>
              </a:rPr>
              <a:t>＃移動支援</a:t>
            </a:r>
            <a:endParaRPr lang="en-US" altLang="ja-JP" sz="2800" dirty="0">
              <a:solidFill>
                <a:srgbClr val="1D1C1D"/>
              </a:solidFill>
              <a:highlight>
                <a:srgbClr val="FFFFFF"/>
              </a:highlight>
              <a:latin typeface="NotoSansJP"/>
            </a:endParaRPr>
          </a:p>
          <a:p>
            <a:r>
              <a:rPr lang="ja-JP" altLang="en-US" sz="2800" dirty="0">
                <a:solidFill>
                  <a:srgbClr val="1D1C1D"/>
                </a:solidFill>
                <a:highlight>
                  <a:srgbClr val="FFFFFF"/>
                </a:highlight>
                <a:latin typeface="NotoSansJP"/>
              </a:rPr>
              <a:t>＃美化活動</a:t>
            </a:r>
            <a:endParaRPr lang="en-US" altLang="ja-JP" sz="2800" dirty="0">
              <a:solidFill>
                <a:srgbClr val="1D1C1D"/>
              </a:solidFill>
              <a:highlight>
                <a:srgbClr val="FFFFFF"/>
              </a:highlight>
              <a:latin typeface="NotoSansJP"/>
            </a:endParaRPr>
          </a:p>
          <a:p>
            <a:r>
              <a:rPr lang="ja-JP" altLang="en-US" sz="2800" dirty="0">
                <a:solidFill>
                  <a:srgbClr val="1D1C1D"/>
                </a:solidFill>
                <a:highlight>
                  <a:srgbClr val="FFFFFF"/>
                </a:highlight>
                <a:latin typeface="NotoSansJP"/>
              </a:rPr>
              <a:t>＃地域のお手伝い</a:t>
            </a:r>
            <a:endParaRPr lang="en-US" altLang="ja-JP" sz="2800" dirty="0">
              <a:solidFill>
                <a:srgbClr val="1D1C1D"/>
              </a:solidFill>
              <a:highlight>
                <a:srgbClr val="FFFFFF"/>
              </a:highlight>
              <a:latin typeface="NotoSansJP"/>
            </a:endParaRPr>
          </a:p>
          <a:p>
            <a:r>
              <a:rPr lang="ja-JP" altLang="en-US" sz="2800" dirty="0">
                <a:solidFill>
                  <a:srgbClr val="1D1C1D"/>
                </a:solidFill>
                <a:highlight>
                  <a:srgbClr val="FFFFFF"/>
                </a:highlight>
                <a:latin typeface="NotoSansJP"/>
              </a:rPr>
              <a:t>＃地産地消</a:t>
            </a:r>
            <a:endParaRPr lang="en-US" altLang="ja-JP" sz="2800" dirty="0">
              <a:solidFill>
                <a:srgbClr val="1D1C1D"/>
              </a:solidFill>
              <a:highlight>
                <a:srgbClr val="FFFFFF"/>
              </a:highlight>
              <a:latin typeface="NotoSansJP"/>
            </a:endParaRPr>
          </a:p>
          <a:p>
            <a:endParaRPr lang="en-US" altLang="ja-JP" sz="2800" dirty="0">
              <a:solidFill>
                <a:srgbClr val="1D1C1D"/>
              </a:solidFill>
              <a:highlight>
                <a:srgbClr val="FFFFFF"/>
              </a:highlight>
              <a:latin typeface="NotoSansJP"/>
            </a:endParaRPr>
          </a:p>
        </p:txBody>
      </p:sp>
      <p:sp>
        <p:nvSpPr>
          <p:cNvPr id="8" name="テキスト ボックス 7">
            <a:extLst>
              <a:ext uri="{FF2B5EF4-FFF2-40B4-BE49-F238E27FC236}">
                <a16:creationId xmlns:a16="http://schemas.microsoft.com/office/drawing/2014/main" id="{0C07F9BC-D35C-8420-CFDC-D2FE2BB1A62F}"/>
              </a:ext>
            </a:extLst>
          </p:cNvPr>
          <p:cNvSpPr txBox="1"/>
          <p:nvPr/>
        </p:nvSpPr>
        <p:spPr>
          <a:xfrm>
            <a:off x="607759" y="795314"/>
            <a:ext cx="9467136" cy="2308324"/>
          </a:xfrm>
          <a:prstGeom prst="rect">
            <a:avLst/>
          </a:prstGeom>
          <a:noFill/>
        </p:spPr>
        <p:txBody>
          <a:bodyPr wrap="square" rtlCol="0">
            <a:spAutoFit/>
          </a:bodyPr>
          <a:lstStyle/>
          <a:p>
            <a:r>
              <a:rPr lang="ja-JP" altLang="en-US" sz="2400" dirty="0"/>
              <a:t>クマポプレイス</a:t>
            </a:r>
            <a:r>
              <a:rPr lang="ja-JP" altLang="en-US" sz="2400" dirty="0" smtClean="0"/>
              <a:t>へ</a:t>
            </a:r>
            <a:r>
              <a:rPr lang="ja-JP" altLang="en-US" sz="2400" dirty="0"/>
              <a:t>「できる」「もとむ」を投稿する際に</a:t>
            </a:r>
            <a:endParaRPr lang="en-US" altLang="ja-JP" sz="2400" dirty="0"/>
          </a:p>
          <a:p>
            <a:r>
              <a:rPr lang="ja-JP" altLang="en-US" sz="2400" b="1" dirty="0"/>
              <a:t>＃コミュニティ　</a:t>
            </a:r>
            <a:r>
              <a:rPr lang="ja-JP" altLang="en-US" sz="2400" dirty="0"/>
              <a:t>を１０種類の中から選んでいただくことで</a:t>
            </a:r>
            <a:r>
              <a:rPr lang="ja-JP" altLang="en-US" sz="2400" dirty="0" smtClean="0"/>
              <a:t>、</a:t>
            </a:r>
            <a:endParaRPr lang="en-US" altLang="ja-JP" sz="2400" dirty="0" smtClean="0"/>
          </a:p>
          <a:p>
            <a:r>
              <a:rPr lang="ja-JP" altLang="en-US" sz="2400" dirty="0" smtClean="0"/>
              <a:t>「</a:t>
            </a:r>
            <a:r>
              <a:rPr lang="ja-JP" altLang="en-US" sz="2400" dirty="0"/>
              <a:t>できる」「もとむ」が見つけてもらいやすくなります。</a:t>
            </a:r>
            <a:endParaRPr lang="en-US" altLang="ja-JP" sz="2400" dirty="0"/>
          </a:p>
          <a:p>
            <a:r>
              <a:rPr lang="ja-JP" altLang="en-US" sz="2400" dirty="0"/>
              <a:t>　（＃コミュニティはカテゴリーのようなものです。）</a:t>
            </a:r>
            <a:endParaRPr lang="en-US" altLang="ja-JP" sz="2400" dirty="0"/>
          </a:p>
          <a:p>
            <a:r>
              <a:rPr lang="ja-JP" altLang="en-US" sz="2400" dirty="0"/>
              <a:t>「できる」「もとむ」を投稿する際、投稿先となる</a:t>
            </a:r>
            <a:r>
              <a:rPr lang="ja-JP" altLang="en-US" sz="2400" b="1" dirty="0"/>
              <a:t>＃コミュニティ</a:t>
            </a:r>
            <a:r>
              <a:rPr lang="ja-JP" altLang="en-US" sz="2400" dirty="0"/>
              <a:t>を以下の中から選択してください。</a:t>
            </a:r>
            <a:r>
              <a:rPr kumimoji="1" lang="en-US" altLang="ja-JP" sz="2400" dirty="0"/>
              <a:t>※</a:t>
            </a:r>
            <a:r>
              <a:rPr kumimoji="1" lang="ja-JP" altLang="en-US" sz="2400" dirty="0"/>
              <a:t>１投稿あたり１つまで。</a:t>
            </a:r>
            <a:endParaRPr kumimoji="1" lang="en-US" altLang="ja-JP" sz="2400" dirty="0"/>
          </a:p>
        </p:txBody>
      </p:sp>
      <p:sp>
        <p:nvSpPr>
          <p:cNvPr id="5" name="テキスト ボックス 4">
            <a:extLst>
              <a:ext uri="{FF2B5EF4-FFF2-40B4-BE49-F238E27FC236}">
                <a16:creationId xmlns:a16="http://schemas.microsoft.com/office/drawing/2014/main" id="{8E8BA6AB-6F5D-9155-C83A-C34B7CEAA2E8}"/>
              </a:ext>
            </a:extLst>
          </p:cNvPr>
          <p:cNvSpPr txBox="1"/>
          <p:nvPr/>
        </p:nvSpPr>
        <p:spPr>
          <a:xfrm>
            <a:off x="5440050" y="3958919"/>
            <a:ext cx="3769822" cy="2616101"/>
          </a:xfrm>
          <a:prstGeom prst="rect">
            <a:avLst/>
          </a:prstGeom>
          <a:noFill/>
        </p:spPr>
        <p:txBody>
          <a:bodyPr wrap="square">
            <a:spAutoFit/>
          </a:bodyPr>
          <a:lstStyle/>
          <a:p>
            <a:r>
              <a:rPr lang="ja-JP" altLang="en-US" sz="2800" dirty="0">
                <a:solidFill>
                  <a:srgbClr val="1D1C1D"/>
                </a:solidFill>
                <a:highlight>
                  <a:srgbClr val="FFFFFF"/>
                </a:highlight>
                <a:latin typeface="NotoSansJP"/>
              </a:rPr>
              <a:t>＃スポーツ</a:t>
            </a:r>
            <a:endParaRPr lang="en-US" altLang="ja-JP" sz="2800" dirty="0">
              <a:solidFill>
                <a:srgbClr val="1D1C1D"/>
              </a:solidFill>
              <a:highlight>
                <a:srgbClr val="FFFFFF"/>
              </a:highlight>
              <a:latin typeface="NotoSansJP"/>
            </a:endParaRPr>
          </a:p>
          <a:p>
            <a:r>
              <a:rPr lang="ja-JP" altLang="en-US" sz="2800" dirty="0">
                <a:solidFill>
                  <a:srgbClr val="1D1C1D"/>
                </a:solidFill>
                <a:highlight>
                  <a:srgbClr val="FFFFFF"/>
                </a:highlight>
                <a:latin typeface="NotoSansJP"/>
              </a:rPr>
              <a:t>＃得意を活かす</a:t>
            </a:r>
            <a:endParaRPr lang="en-US" altLang="ja-JP" sz="2800" dirty="0">
              <a:solidFill>
                <a:srgbClr val="1D1C1D"/>
              </a:solidFill>
              <a:highlight>
                <a:srgbClr val="FFFFFF"/>
              </a:highlight>
              <a:latin typeface="NotoSansJP"/>
            </a:endParaRPr>
          </a:p>
          <a:p>
            <a:r>
              <a:rPr lang="ja-JP" altLang="en-US" sz="2800" dirty="0">
                <a:solidFill>
                  <a:srgbClr val="1D1C1D"/>
                </a:solidFill>
                <a:highlight>
                  <a:srgbClr val="FFFFFF"/>
                </a:highlight>
                <a:latin typeface="NotoSansJP"/>
              </a:rPr>
              <a:t>＃お店支援</a:t>
            </a:r>
            <a:endParaRPr lang="en-US" altLang="ja-JP" sz="2800" dirty="0">
              <a:solidFill>
                <a:srgbClr val="1D1C1D"/>
              </a:solidFill>
              <a:highlight>
                <a:srgbClr val="FFFFFF"/>
              </a:highlight>
              <a:latin typeface="NotoSansJP"/>
            </a:endParaRPr>
          </a:p>
          <a:p>
            <a:r>
              <a:rPr lang="ja-JP" altLang="en-US" sz="2800" dirty="0">
                <a:solidFill>
                  <a:srgbClr val="1D1C1D"/>
                </a:solidFill>
                <a:highlight>
                  <a:srgbClr val="FFFFFF"/>
                </a:highlight>
                <a:latin typeface="NotoSansJP"/>
              </a:rPr>
              <a:t>＃まちづくり参画</a:t>
            </a:r>
            <a:endParaRPr lang="en-US" altLang="ja-JP" sz="2800" dirty="0">
              <a:solidFill>
                <a:srgbClr val="1D1C1D"/>
              </a:solidFill>
              <a:highlight>
                <a:srgbClr val="FFFFFF"/>
              </a:highlight>
              <a:latin typeface="NotoSansJP"/>
            </a:endParaRPr>
          </a:p>
          <a:p>
            <a:r>
              <a:rPr lang="ja-JP" altLang="en-US" sz="2800" dirty="0">
                <a:solidFill>
                  <a:srgbClr val="1D1C1D"/>
                </a:solidFill>
                <a:highlight>
                  <a:srgbClr val="FFFFFF"/>
                </a:highlight>
                <a:latin typeface="NotoSansJP"/>
              </a:rPr>
              <a:t>＃相談</a:t>
            </a:r>
            <a:endParaRPr lang="en-US" altLang="ja-JP" sz="2800" dirty="0">
              <a:solidFill>
                <a:srgbClr val="1D1C1D"/>
              </a:solidFill>
              <a:highlight>
                <a:srgbClr val="FFFFFF"/>
              </a:highlight>
              <a:latin typeface="NotoSansJP"/>
            </a:endParaRPr>
          </a:p>
          <a:p>
            <a:endParaRPr lang="en-US" altLang="ja-JP" sz="2400" dirty="0">
              <a:solidFill>
                <a:srgbClr val="1D1C1D"/>
              </a:solidFill>
              <a:highlight>
                <a:srgbClr val="FFFFFF"/>
              </a:highlight>
              <a:latin typeface="NotoSansJP"/>
            </a:endParaRPr>
          </a:p>
        </p:txBody>
      </p:sp>
      <p:sp>
        <p:nvSpPr>
          <p:cNvPr id="6" name="正方形/長方形 5"/>
          <p:cNvSpPr/>
          <p:nvPr/>
        </p:nvSpPr>
        <p:spPr>
          <a:xfrm>
            <a:off x="11143140" y="6060050"/>
            <a:ext cx="713657"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447BF-5492-4FBB-B97B-24E8FF76557C}" type="slidenum">
              <a:rPr lang="ja-JP" altLang="en-US" sz="3600" b="1">
                <a:solidFill>
                  <a:prstClr val="black"/>
                </a:solidFil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lang="ja-JP" altLang="en-US" dirty="0"/>
          </a:p>
        </p:txBody>
      </p:sp>
      <p:sp>
        <p:nvSpPr>
          <p:cNvPr id="3" name="テキスト ボックス 2">
            <a:extLst>
              <a:ext uri="{FF2B5EF4-FFF2-40B4-BE49-F238E27FC236}">
                <a16:creationId xmlns:a16="http://schemas.microsoft.com/office/drawing/2014/main" id="{63B0AB59-1B7B-BE63-8C3E-C242B3DAA1DE}"/>
              </a:ext>
            </a:extLst>
          </p:cNvPr>
          <p:cNvSpPr txBox="1"/>
          <p:nvPr/>
        </p:nvSpPr>
        <p:spPr>
          <a:xfrm>
            <a:off x="682781" y="3501984"/>
            <a:ext cx="5648002" cy="523220"/>
          </a:xfrm>
          <a:prstGeom prst="rect">
            <a:avLst/>
          </a:prstGeom>
          <a:noFill/>
        </p:spPr>
        <p:txBody>
          <a:bodyPr wrap="square" rtlCol="0">
            <a:spAutoFit/>
          </a:bodyPr>
          <a:lstStyle/>
          <a:p>
            <a:r>
              <a:rPr lang="ja-JP" altLang="en-US" sz="2800" dirty="0"/>
              <a:t>　</a:t>
            </a:r>
            <a:r>
              <a:rPr lang="ja-JP" altLang="en-US" sz="2800" b="1" dirty="0"/>
              <a:t>＃コミュニティ</a:t>
            </a:r>
            <a:endParaRPr kumimoji="1" lang="en-US" altLang="ja-JP" sz="2800" b="1" dirty="0"/>
          </a:p>
        </p:txBody>
      </p:sp>
      <p:sp>
        <p:nvSpPr>
          <p:cNvPr id="4" name="テキスト ボックス 3">
            <a:extLst>
              <a:ext uri="{FF2B5EF4-FFF2-40B4-BE49-F238E27FC236}">
                <a16:creationId xmlns:a16="http://schemas.microsoft.com/office/drawing/2014/main" id="{49F70003-83F4-4EC0-CB5D-AF9F297A426C}"/>
              </a:ext>
            </a:extLst>
          </p:cNvPr>
          <p:cNvSpPr txBox="1"/>
          <p:nvPr/>
        </p:nvSpPr>
        <p:spPr>
          <a:xfrm>
            <a:off x="503341" y="155140"/>
            <a:ext cx="113534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游ゴシック" panose="020F0502020204030204"/>
                <a:ea typeface="游ゴシック" panose="020B0400000000000000" pitchFamily="50" charset="-128"/>
              </a:rPr>
              <a:t>クマポプレイス</a:t>
            </a:r>
            <a:r>
              <a:rPr lang="ja-JP" altLang="en-US" sz="3200" dirty="0" smtClean="0">
                <a:solidFill>
                  <a:prstClr val="black"/>
                </a:solidFill>
                <a:latin typeface="游ゴシック" panose="020F0502020204030204"/>
                <a:ea typeface="游ゴシック" panose="020B0400000000000000" pitchFamily="50" charset="-128"/>
              </a:rPr>
              <a:t>へ</a:t>
            </a:r>
            <a:r>
              <a:rPr lang="ja-JP" altLang="en-US" sz="3200" dirty="0">
                <a:solidFill>
                  <a:prstClr val="black"/>
                </a:solidFill>
                <a:latin typeface="游ゴシック" panose="020F0502020204030204"/>
                <a:ea typeface="游ゴシック" panose="020B0400000000000000" pitchFamily="50" charset="-128"/>
              </a:rPr>
              <a:t>の投稿時の分類（ハッシュタグ「</a:t>
            </a:r>
            <a:r>
              <a:rPr lang="ja-JP" altLang="en-US" sz="3200" b="1" dirty="0"/>
              <a:t> ＃ 」</a:t>
            </a:r>
            <a:r>
              <a:rPr lang="ja-JP" altLang="en-US" sz="3200" dirty="0">
                <a:solidFill>
                  <a:prstClr val="black"/>
                </a:solidFill>
                <a:latin typeface="游ゴシック" panose="020F0502020204030204"/>
                <a:ea typeface="游ゴシック" panose="020B0400000000000000" pitchFamily="50" charset="-128"/>
              </a:rPr>
              <a:t>）</a:t>
            </a:r>
            <a:endParaRPr kumimoji="1" lang="ja-JP" altLang="en-US" sz="320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97106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4548</Words>
  <Application>Microsoft Office PowerPoint</Application>
  <PresentationFormat>ワイド画面</PresentationFormat>
  <Paragraphs>505</Paragraphs>
  <Slides>50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50</vt:i4>
      </vt:variant>
    </vt:vector>
  </HeadingPairs>
  <TitlesOfParts>
    <vt:vector size="61" baseType="lpstr">
      <vt:lpstr>Aptos</vt:lpstr>
      <vt:lpstr>NotoSansJP</vt:lpstr>
      <vt:lpstr>UD Shin Go Light</vt:lpstr>
      <vt:lpstr>UD Shin Go Regular</vt:lpstr>
      <vt:lpstr>游ゴシック</vt:lpstr>
      <vt:lpstr>游ゴシック Light</vt:lpstr>
      <vt:lpstr>游明朝</vt:lpstr>
      <vt:lpstr>Arial</vt:lpstr>
      <vt:lpstr>Office テーマ</vt:lpstr>
      <vt:lpstr>2_Office テーマ</vt:lpstr>
      <vt:lpstr>3_Office テーマ</vt:lpstr>
      <vt:lpstr>PowerPoint プレゼンテーション</vt:lpstr>
      <vt:lpstr>PowerPoint プレゼンテーション</vt:lpstr>
      <vt:lpstr>クマポとは</vt:lpstr>
      <vt:lpstr>PowerPoint プレゼンテーション</vt:lpstr>
      <vt:lpstr>「クマポ」のご利用は「クマぶら」から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2024-08-14T05:38:38Z</dcterms:modified>
</cp:coreProperties>
</file>